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4"/>
  </p:notesMasterIdLst>
  <p:sldIdLst>
    <p:sldId id="257" r:id="rId2"/>
    <p:sldId id="258" r:id="rId3"/>
  </p:sldIdLst>
  <p:sldSz cx="7772400" cy="10058400"/>
  <p:notesSz cx="7315200" cy="96012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56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1" autoAdjust="0"/>
    <p:restoredTop sz="94660"/>
  </p:normalViewPr>
  <p:slideViewPr>
    <p:cSldViewPr snapToGrid="0">
      <p:cViewPr varScale="1">
        <p:scale>
          <a:sx n="73" d="100"/>
          <a:sy n="73" d="100"/>
        </p:scale>
        <p:origin x="232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2266950" y="719138"/>
            <a:ext cx="2781300" cy="360045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731522" y="4560570"/>
            <a:ext cx="5852159" cy="4320540"/>
          </a:xfrm>
          <a:prstGeom prst="rect">
            <a:avLst/>
          </a:prstGeom>
          <a:noFill/>
          <a:ln>
            <a:noFill/>
          </a:ln>
        </p:spPr>
        <p:txBody>
          <a:bodyPr lIns="96637" tIns="96637" rIns="96637" bIns="96637"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716298642"/>
      </p:ext>
    </p:extLst>
  </p:cSld>
  <p:clrMap bg1="lt1" tx1="dk1" bg2="dk2" tx2="lt2" accent1="accent1" accent2="accent2" accent3="accent3" accent4="accent4" accent5="accent5" accent6="accent6" hlink="hlink" folHlink="folHlink"/>
  <p:notesStyle>
    <a:lvl1pPr marL="0" algn="l" defTabSz="1018824" rtl="0" eaLnBrk="1" latinLnBrk="0" hangingPunct="1">
      <a:defRPr sz="1337" kern="1200">
        <a:solidFill>
          <a:schemeClr val="tx1"/>
        </a:solidFill>
        <a:latin typeface="+mn-lt"/>
        <a:ea typeface="+mn-ea"/>
        <a:cs typeface="+mn-cs"/>
      </a:defRPr>
    </a:lvl1pPr>
    <a:lvl2pPr marL="509412" algn="l" defTabSz="1018824" rtl="0" eaLnBrk="1" latinLnBrk="0" hangingPunct="1">
      <a:defRPr sz="1337" kern="1200">
        <a:solidFill>
          <a:schemeClr val="tx1"/>
        </a:solidFill>
        <a:latin typeface="+mn-lt"/>
        <a:ea typeface="+mn-ea"/>
        <a:cs typeface="+mn-cs"/>
      </a:defRPr>
    </a:lvl2pPr>
    <a:lvl3pPr marL="1018824" algn="l" defTabSz="1018824" rtl="0" eaLnBrk="1" latinLnBrk="0" hangingPunct="1">
      <a:defRPr sz="1337" kern="1200">
        <a:solidFill>
          <a:schemeClr val="tx1"/>
        </a:solidFill>
        <a:latin typeface="+mn-lt"/>
        <a:ea typeface="+mn-ea"/>
        <a:cs typeface="+mn-cs"/>
      </a:defRPr>
    </a:lvl3pPr>
    <a:lvl4pPr marL="1528237" algn="l" defTabSz="1018824" rtl="0" eaLnBrk="1" latinLnBrk="0" hangingPunct="1">
      <a:defRPr sz="1337" kern="1200">
        <a:solidFill>
          <a:schemeClr val="tx1"/>
        </a:solidFill>
        <a:latin typeface="+mn-lt"/>
        <a:ea typeface="+mn-ea"/>
        <a:cs typeface="+mn-cs"/>
      </a:defRPr>
    </a:lvl4pPr>
    <a:lvl5pPr marL="2037649" algn="l" defTabSz="1018824" rtl="0" eaLnBrk="1" latinLnBrk="0" hangingPunct="1">
      <a:defRPr sz="1337" kern="1200">
        <a:solidFill>
          <a:schemeClr val="tx1"/>
        </a:solidFill>
        <a:latin typeface="+mn-lt"/>
        <a:ea typeface="+mn-ea"/>
        <a:cs typeface="+mn-cs"/>
      </a:defRPr>
    </a:lvl5pPr>
    <a:lvl6pPr marL="2547061" algn="l" defTabSz="1018824" rtl="0" eaLnBrk="1" latinLnBrk="0" hangingPunct="1">
      <a:defRPr sz="1337" kern="1200">
        <a:solidFill>
          <a:schemeClr val="tx1"/>
        </a:solidFill>
        <a:latin typeface="+mn-lt"/>
        <a:ea typeface="+mn-ea"/>
        <a:cs typeface="+mn-cs"/>
      </a:defRPr>
    </a:lvl6pPr>
    <a:lvl7pPr marL="3056473" algn="l" defTabSz="1018824" rtl="0" eaLnBrk="1" latinLnBrk="0" hangingPunct="1">
      <a:defRPr sz="1337" kern="1200">
        <a:solidFill>
          <a:schemeClr val="tx1"/>
        </a:solidFill>
        <a:latin typeface="+mn-lt"/>
        <a:ea typeface="+mn-ea"/>
        <a:cs typeface="+mn-cs"/>
      </a:defRPr>
    </a:lvl7pPr>
    <a:lvl8pPr marL="3565886" algn="l" defTabSz="1018824" rtl="0" eaLnBrk="1" latinLnBrk="0" hangingPunct="1">
      <a:defRPr sz="1337" kern="1200">
        <a:solidFill>
          <a:schemeClr val="tx1"/>
        </a:solidFill>
        <a:latin typeface="+mn-lt"/>
        <a:ea typeface="+mn-ea"/>
        <a:cs typeface="+mn-cs"/>
      </a:defRPr>
    </a:lvl8pPr>
    <a:lvl9pPr marL="4075298" algn="l" defTabSz="1018824" rtl="0" eaLnBrk="1" latinLnBrk="0" hangingPunct="1">
      <a:defRPr sz="133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731522" y="4560570"/>
            <a:ext cx="5852159" cy="4320540"/>
          </a:xfrm>
          <a:prstGeom prst="rect">
            <a:avLst/>
          </a:prstGeom>
          <a:noFill/>
          <a:ln>
            <a:noFill/>
          </a:ln>
        </p:spPr>
        <p:txBody>
          <a:bodyPr lIns="96637" tIns="96637" rIns="96637" bIns="96637" anchor="ctr" anchorCtr="0">
            <a:noAutofit/>
          </a:bodyPr>
          <a:lstStyle/>
          <a:p>
            <a:endParaRPr/>
          </a:p>
        </p:txBody>
      </p:sp>
      <p:sp>
        <p:nvSpPr>
          <p:cNvPr id="82" name="Shape 82"/>
          <p:cNvSpPr>
            <a:spLocks noGrp="1" noRot="1" noChangeAspect="1"/>
          </p:cNvSpPr>
          <p:nvPr>
            <p:ph type="sldImg" idx="2"/>
          </p:nvPr>
        </p:nvSpPr>
        <p:spPr>
          <a:xfrm>
            <a:off x="2266950" y="719138"/>
            <a:ext cx="2781300" cy="360045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00255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731522" y="4560570"/>
            <a:ext cx="5852159" cy="4320540"/>
          </a:xfrm>
          <a:prstGeom prst="rect">
            <a:avLst/>
          </a:prstGeom>
          <a:noFill/>
          <a:ln>
            <a:noFill/>
          </a:ln>
        </p:spPr>
        <p:txBody>
          <a:bodyPr lIns="96637" tIns="96637" rIns="96637" bIns="96637" anchor="ctr" anchorCtr="0">
            <a:noAutofit/>
          </a:bodyPr>
          <a:lstStyle/>
          <a:p>
            <a:endParaRPr/>
          </a:p>
        </p:txBody>
      </p:sp>
      <p:sp>
        <p:nvSpPr>
          <p:cNvPr id="82" name="Shape 82"/>
          <p:cNvSpPr>
            <a:spLocks noGrp="1" noRot="1" noChangeAspect="1"/>
          </p:cNvSpPr>
          <p:nvPr>
            <p:ph type="sldImg" idx="2"/>
          </p:nvPr>
        </p:nvSpPr>
        <p:spPr>
          <a:xfrm>
            <a:off x="2266950" y="719138"/>
            <a:ext cx="2781300" cy="360045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4438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1"/>
        <p:cNvGrpSpPr/>
        <p:nvPr/>
      </p:nvGrpSpPr>
      <p:grpSpPr>
        <a:xfrm>
          <a:off x="0" y="0"/>
          <a:ext cx="0" cy="0"/>
          <a:chOff x="0" y="0"/>
          <a:chExt cx="0" cy="0"/>
        </a:xfrm>
      </p:grpSpPr>
      <p:sp>
        <p:nvSpPr>
          <p:cNvPr id="12" name="Shape 12"/>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13" name="Shape 13"/>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14" name="Shape 14"/>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90" smtClean="0">
                <a:solidFill>
                  <a:srgbClr val="888888"/>
                </a:solidFill>
                <a:latin typeface="Calibri"/>
                <a:ea typeface="Calibri"/>
                <a:cs typeface="Calibri"/>
                <a:sym typeface="Calibri"/>
              </a:rPr>
              <a:pPr algn="r">
                <a:buSzPct val="25000"/>
              </a:pPr>
              <a:t>‹#›</a:t>
            </a:fld>
            <a:endParaRPr lang="en-US" sz="990">
              <a:solidFill>
                <a:srgbClr val="888888"/>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582930" y="3124624"/>
            <a:ext cx="6606540" cy="2156035"/>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17" name="Shape 17"/>
          <p:cNvSpPr txBox="1">
            <a:spLocks noGrp="1"/>
          </p:cNvSpPr>
          <p:nvPr>
            <p:ph type="subTitle" idx="1"/>
          </p:nvPr>
        </p:nvSpPr>
        <p:spPr>
          <a:xfrm>
            <a:off x="1165862" y="5699760"/>
            <a:ext cx="5440679" cy="2570480"/>
          </a:xfrm>
          <a:prstGeom prst="rect">
            <a:avLst/>
          </a:prstGeom>
          <a:noFill/>
          <a:ln>
            <a:noFill/>
          </a:ln>
        </p:spPr>
        <p:txBody>
          <a:bodyPr lIns="91425" tIns="91425" rIns="91425" bIns="91425" anchor="t" anchorCtr="0"/>
          <a:lstStyle>
            <a:lvl1pPr marL="0" marR="0" lvl="0" indent="0" algn="ctr" rtl="0">
              <a:spcBef>
                <a:spcPts val="528"/>
              </a:spcBef>
              <a:buClr>
                <a:srgbClr val="888888"/>
              </a:buClr>
              <a:buFont typeface="Arial"/>
              <a:buNone/>
              <a:defRPr/>
            </a:lvl1pPr>
            <a:lvl2pPr marL="377190" marR="0" lvl="1" indent="0" algn="ctr" rtl="0">
              <a:spcBef>
                <a:spcPts val="462"/>
              </a:spcBef>
              <a:buClr>
                <a:srgbClr val="888888"/>
              </a:buClr>
              <a:buFont typeface="Arial"/>
              <a:buNone/>
              <a:defRPr/>
            </a:lvl2pPr>
            <a:lvl3pPr marL="754380" marR="0" lvl="2" indent="0" algn="ctr" rtl="0">
              <a:spcBef>
                <a:spcPts val="396"/>
              </a:spcBef>
              <a:buClr>
                <a:srgbClr val="888888"/>
              </a:buClr>
              <a:buFont typeface="Arial"/>
              <a:buNone/>
              <a:defRPr/>
            </a:lvl3pPr>
            <a:lvl4pPr marL="1131570" marR="0" lvl="3" indent="0" algn="ctr" rtl="0">
              <a:spcBef>
                <a:spcPts val="330"/>
              </a:spcBef>
              <a:buClr>
                <a:srgbClr val="888888"/>
              </a:buClr>
              <a:buFont typeface="Arial"/>
              <a:buNone/>
              <a:defRPr/>
            </a:lvl4pPr>
            <a:lvl5pPr marL="1508760" marR="0" lvl="4" indent="0" algn="ctr" rtl="0">
              <a:spcBef>
                <a:spcPts val="330"/>
              </a:spcBef>
              <a:buClr>
                <a:srgbClr val="888888"/>
              </a:buClr>
              <a:buFont typeface="Arial"/>
              <a:buNone/>
              <a:defRPr/>
            </a:lvl5pPr>
            <a:lvl6pPr marL="1885950" marR="0" lvl="5" indent="0" algn="ctr" rtl="0">
              <a:spcBef>
                <a:spcPts val="330"/>
              </a:spcBef>
              <a:buClr>
                <a:srgbClr val="888888"/>
              </a:buClr>
              <a:buFont typeface="Arial"/>
              <a:buNone/>
              <a:defRPr/>
            </a:lvl6pPr>
            <a:lvl7pPr marL="2263140" marR="0" lvl="6" indent="0" algn="ctr" rtl="0">
              <a:spcBef>
                <a:spcPts val="330"/>
              </a:spcBef>
              <a:buClr>
                <a:srgbClr val="888888"/>
              </a:buClr>
              <a:buFont typeface="Arial"/>
              <a:buNone/>
              <a:defRPr/>
            </a:lvl7pPr>
            <a:lvl8pPr marL="2640330" marR="0" lvl="7" indent="0" algn="ctr" rtl="0">
              <a:spcBef>
                <a:spcPts val="330"/>
              </a:spcBef>
              <a:buClr>
                <a:srgbClr val="888888"/>
              </a:buClr>
              <a:buFont typeface="Arial"/>
              <a:buNone/>
              <a:defRPr/>
            </a:lvl8pPr>
            <a:lvl9pPr marL="3017520" marR="0" lvl="8" indent="0" algn="ctr" rtl="0">
              <a:spcBef>
                <a:spcPts val="330"/>
              </a:spcBef>
              <a:buClr>
                <a:srgbClr val="888888"/>
              </a:buClr>
              <a:buFont typeface="Arial"/>
              <a:buNone/>
              <a:defRPr/>
            </a:lvl9pPr>
          </a:lstStyle>
          <a:p>
            <a:endParaRPr/>
          </a:p>
        </p:txBody>
      </p:sp>
      <p:sp>
        <p:nvSpPr>
          <p:cNvPr id="18" name="Shape 18"/>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19" name="Shape 19"/>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20" name="Shape 20"/>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90" smtClean="0">
                <a:solidFill>
                  <a:srgbClr val="888888"/>
                </a:solidFill>
                <a:latin typeface="Calibri"/>
                <a:ea typeface="Calibri"/>
                <a:cs typeface="Calibri"/>
                <a:sym typeface="Calibri"/>
              </a:rPr>
              <a:pPr algn="r">
                <a:buSzPct val="25000"/>
              </a:pPr>
              <a:t>‹#›</a:t>
            </a:fld>
            <a:endParaRPr lang="en-US" sz="990">
              <a:solidFill>
                <a:srgbClr val="888888"/>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388620" y="402801"/>
            <a:ext cx="6995160" cy="16764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3" name="Shape 23"/>
          <p:cNvSpPr txBox="1">
            <a:spLocks noGrp="1"/>
          </p:cNvSpPr>
          <p:nvPr>
            <p:ph type="body" idx="1"/>
          </p:nvPr>
        </p:nvSpPr>
        <p:spPr>
          <a:xfrm>
            <a:off x="388620" y="2346962"/>
            <a:ext cx="6995160" cy="6638079"/>
          </a:xfrm>
          <a:prstGeom prst="rect">
            <a:avLst/>
          </a:prstGeom>
          <a:noFill/>
          <a:ln>
            <a:noFill/>
          </a:ln>
        </p:spPr>
        <p:txBody>
          <a:bodyPr lIns="91425" tIns="91425" rIns="91425" bIns="91425" anchor="t" anchorCtr="0"/>
          <a:lstStyle>
            <a:lvl1pPr marL="282893" lvl="0" indent="-115253" algn="l" rtl="0">
              <a:spcBef>
                <a:spcPts val="528"/>
              </a:spcBef>
              <a:buClr>
                <a:schemeClr val="dk1"/>
              </a:buClr>
              <a:buFont typeface="Arial"/>
              <a:buChar char="•"/>
              <a:defRPr/>
            </a:lvl1pPr>
            <a:lvl2pPr marL="612934" lvl="1" indent="-89059" algn="l" rtl="0">
              <a:spcBef>
                <a:spcPts val="462"/>
              </a:spcBef>
              <a:buClr>
                <a:schemeClr val="dk1"/>
              </a:buClr>
              <a:buFont typeface="Arial"/>
              <a:buChar char="–"/>
              <a:defRPr/>
            </a:lvl2pPr>
            <a:lvl3pPr marL="942975" lvl="2" indent="-62865" algn="l" rtl="0">
              <a:spcBef>
                <a:spcPts val="396"/>
              </a:spcBef>
              <a:buClr>
                <a:schemeClr val="dk1"/>
              </a:buClr>
              <a:buFont typeface="Arial"/>
              <a:buChar char="•"/>
              <a:defRPr/>
            </a:lvl3pPr>
            <a:lvl4pPr marL="1320165" lvl="3" indent="-83820" algn="l" rtl="0">
              <a:spcBef>
                <a:spcPts val="330"/>
              </a:spcBef>
              <a:buClr>
                <a:schemeClr val="dk1"/>
              </a:buClr>
              <a:buFont typeface="Arial"/>
              <a:buChar char="–"/>
              <a:defRPr/>
            </a:lvl4pPr>
            <a:lvl5pPr marL="1697355" lvl="4" indent="-83820" algn="l" rtl="0">
              <a:spcBef>
                <a:spcPts val="330"/>
              </a:spcBef>
              <a:buClr>
                <a:schemeClr val="dk1"/>
              </a:buClr>
              <a:buFont typeface="Arial"/>
              <a:buChar char="»"/>
              <a:defRPr/>
            </a:lvl5pPr>
            <a:lvl6pPr marL="2074545" lvl="5" indent="-83820" algn="l" rtl="0">
              <a:spcBef>
                <a:spcPts val="330"/>
              </a:spcBef>
              <a:buClr>
                <a:schemeClr val="dk1"/>
              </a:buClr>
              <a:buFont typeface="Arial"/>
              <a:buChar char="•"/>
              <a:defRPr/>
            </a:lvl6pPr>
            <a:lvl7pPr marL="2451735" lvl="6" indent="-83820" algn="l" rtl="0">
              <a:spcBef>
                <a:spcPts val="330"/>
              </a:spcBef>
              <a:buClr>
                <a:schemeClr val="dk1"/>
              </a:buClr>
              <a:buFont typeface="Arial"/>
              <a:buChar char="•"/>
              <a:defRPr/>
            </a:lvl7pPr>
            <a:lvl8pPr marL="2828925" lvl="7" indent="-83820" algn="l" rtl="0">
              <a:spcBef>
                <a:spcPts val="330"/>
              </a:spcBef>
              <a:buClr>
                <a:schemeClr val="dk1"/>
              </a:buClr>
              <a:buFont typeface="Arial"/>
              <a:buChar char="•"/>
              <a:defRPr/>
            </a:lvl8pPr>
            <a:lvl9pPr marL="3206115" lvl="8" indent="-83820" algn="l" rtl="0">
              <a:spcBef>
                <a:spcPts val="330"/>
              </a:spcBef>
              <a:buClr>
                <a:schemeClr val="dk1"/>
              </a:buClr>
              <a:buFont typeface="Arial"/>
              <a:buChar char="•"/>
              <a:defRPr/>
            </a:lvl9pPr>
          </a:lstStyle>
          <a:p>
            <a:endParaRPr/>
          </a:p>
        </p:txBody>
      </p:sp>
      <p:sp>
        <p:nvSpPr>
          <p:cNvPr id="24" name="Shape 24"/>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25" name="Shape 25"/>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26" name="Shape 26"/>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90" smtClean="0">
                <a:solidFill>
                  <a:srgbClr val="888888"/>
                </a:solidFill>
                <a:latin typeface="Calibri"/>
                <a:ea typeface="Calibri"/>
                <a:cs typeface="Calibri"/>
                <a:sym typeface="Calibri"/>
              </a:rPr>
              <a:pPr algn="r">
                <a:buSzPct val="25000"/>
              </a:pPr>
              <a:t>‹#›</a:t>
            </a:fld>
            <a:endParaRPr lang="en-US" sz="990">
              <a:solidFill>
                <a:srgbClr val="888888"/>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613965" y="6463454"/>
            <a:ext cx="6606540" cy="1997710"/>
          </a:xfrm>
          <a:prstGeom prst="rect">
            <a:avLst/>
          </a:prstGeom>
          <a:noFill/>
          <a:ln>
            <a:noFill/>
          </a:ln>
        </p:spPr>
        <p:txBody>
          <a:bodyPr lIns="91425" tIns="91425" rIns="91425" bIns="91425" anchor="t"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9" name="Shape 29"/>
          <p:cNvSpPr txBox="1">
            <a:spLocks noGrp="1"/>
          </p:cNvSpPr>
          <p:nvPr>
            <p:ph type="body" idx="1"/>
          </p:nvPr>
        </p:nvSpPr>
        <p:spPr>
          <a:xfrm>
            <a:off x="613965" y="4263180"/>
            <a:ext cx="6606540" cy="2200274"/>
          </a:xfrm>
          <a:prstGeom prst="rect">
            <a:avLst/>
          </a:prstGeom>
          <a:noFill/>
          <a:ln>
            <a:noFill/>
          </a:ln>
        </p:spPr>
        <p:txBody>
          <a:bodyPr lIns="91425" tIns="91425" rIns="91425" bIns="91425" anchor="b" anchorCtr="0"/>
          <a:lstStyle>
            <a:lvl1pPr marL="0" lvl="0" indent="0" rtl="0">
              <a:spcBef>
                <a:spcPts val="0"/>
              </a:spcBef>
              <a:buClr>
                <a:srgbClr val="888888"/>
              </a:buClr>
              <a:buFont typeface="Calibri"/>
              <a:buNone/>
              <a:defRPr/>
            </a:lvl1pPr>
            <a:lvl2pPr marL="377190" lvl="1" indent="0" rtl="0">
              <a:spcBef>
                <a:spcPts val="0"/>
              </a:spcBef>
              <a:buClr>
                <a:srgbClr val="888888"/>
              </a:buClr>
              <a:buFont typeface="Calibri"/>
              <a:buNone/>
              <a:defRPr/>
            </a:lvl2pPr>
            <a:lvl3pPr marL="754380" lvl="2" indent="0" rtl="0">
              <a:spcBef>
                <a:spcPts val="0"/>
              </a:spcBef>
              <a:buClr>
                <a:srgbClr val="888888"/>
              </a:buClr>
              <a:buFont typeface="Calibri"/>
              <a:buNone/>
              <a:defRPr/>
            </a:lvl3pPr>
            <a:lvl4pPr marL="1131570" lvl="3" indent="0" rtl="0">
              <a:spcBef>
                <a:spcPts val="0"/>
              </a:spcBef>
              <a:buClr>
                <a:srgbClr val="888888"/>
              </a:buClr>
              <a:buFont typeface="Calibri"/>
              <a:buNone/>
              <a:defRPr/>
            </a:lvl4pPr>
            <a:lvl5pPr marL="1508760" lvl="4" indent="0" rtl="0">
              <a:spcBef>
                <a:spcPts val="0"/>
              </a:spcBef>
              <a:buClr>
                <a:srgbClr val="888888"/>
              </a:buClr>
              <a:buFont typeface="Calibri"/>
              <a:buNone/>
              <a:defRPr/>
            </a:lvl5pPr>
            <a:lvl6pPr marL="1885950" lvl="5" indent="0" rtl="0">
              <a:spcBef>
                <a:spcPts val="0"/>
              </a:spcBef>
              <a:buClr>
                <a:srgbClr val="888888"/>
              </a:buClr>
              <a:buFont typeface="Calibri"/>
              <a:buNone/>
              <a:defRPr/>
            </a:lvl6pPr>
            <a:lvl7pPr marL="2263140" lvl="6" indent="0" rtl="0">
              <a:spcBef>
                <a:spcPts val="0"/>
              </a:spcBef>
              <a:buClr>
                <a:srgbClr val="888888"/>
              </a:buClr>
              <a:buFont typeface="Calibri"/>
              <a:buNone/>
              <a:defRPr/>
            </a:lvl7pPr>
            <a:lvl8pPr marL="2640330" lvl="7" indent="0" rtl="0">
              <a:spcBef>
                <a:spcPts val="0"/>
              </a:spcBef>
              <a:buClr>
                <a:srgbClr val="888888"/>
              </a:buClr>
              <a:buFont typeface="Calibri"/>
              <a:buNone/>
              <a:defRPr/>
            </a:lvl8pPr>
            <a:lvl9pPr marL="3017520" lvl="8" indent="0" rtl="0">
              <a:spcBef>
                <a:spcPts val="0"/>
              </a:spcBef>
              <a:buClr>
                <a:srgbClr val="888888"/>
              </a:buClr>
              <a:buFont typeface="Calibri"/>
              <a:buNone/>
              <a:defRPr/>
            </a:lvl9pPr>
          </a:lstStyle>
          <a:p>
            <a:endParaRPr/>
          </a:p>
        </p:txBody>
      </p:sp>
      <p:sp>
        <p:nvSpPr>
          <p:cNvPr id="30" name="Shape 30"/>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31" name="Shape 31"/>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32" name="Shape 32"/>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90" smtClean="0">
                <a:solidFill>
                  <a:srgbClr val="888888"/>
                </a:solidFill>
                <a:latin typeface="Calibri"/>
                <a:ea typeface="Calibri"/>
                <a:cs typeface="Calibri"/>
                <a:sym typeface="Calibri"/>
              </a:rPr>
              <a:pPr algn="r">
                <a:buSzPct val="25000"/>
              </a:pPr>
              <a:t>‹#›</a:t>
            </a:fld>
            <a:endParaRPr lang="en-US" sz="990">
              <a:solidFill>
                <a:srgbClr val="888888"/>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388620" y="402801"/>
            <a:ext cx="6995160" cy="16764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5" name="Shape 35"/>
          <p:cNvSpPr txBox="1">
            <a:spLocks noGrp="1"/>
          </p:cNvSpPr>
          <p:nvPr>
            <p:ph type="body" idx="1"/>
          </p:nvPr>
        </p:nvSpPr>
        <p:spPr>
          <a:xfrm>
            <a:off x="388621" y="2346962"/>
            <a:ext cx="3432809" cy="6638079"/>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6" name="Shape 36"/>
          <p:cNvSpPr txBox="1">
            <a:spLocks noGrp="1"/>
          </p:cNvSpPr>
          <p:nvPr>
            <p:ph type="body" idx="2"/>
          </p:nvPr>
        </p:nvSpPr>
        <p:spPr>
          <a:xfrm>
            <a:off x="3950972" y="2346962"/>
            <a:ext cx="3432809" cy="6638079"/>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7" name="Shape 37"/>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38" name="Shape 38"/>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39" name="Shape 39"/>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90" smtClean="0">
                <a:solidFill>
                  <a:srgbClr val="888888"/>
                </a:solidFill>
                <a:latin typeface="Calibri"/>
                <a:ea typeface="Calibri"/>
                <a:cs typeface="Calibri"/>
                <a:sym typeface="Calibri"/>
              </a:rPr>
              <a:pPr algn="r">
                <a:buSzPct val="25000"/>
              </a:pPr>
              <a:t>‹#›</a:t>
            </a:fld>
            <a:endParaRPr lang="en-US" sz="990">
              <a:solidFill>
                <a:srgbClr val="888888"/>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0"/>
        <p:cNvGrpSpPr/>
        <p:nvPr/>
      </p:nvGrpSpPr>
      <p:grpSpPr>
        <a:xfrm>
          <a:off x="0" y="0"/>
          <a:ext cx="0" cy="0"/>
          <a:chOff x="0" y="0"/>
          <a:chExt cx="0" cy="0"/>
        </a:xfrm>
      </p:grpSpPr>
      <p:sp>
        <p:nvSpPr>
          <p:cNvPr id="41" name="Shape 41"/>
          <p:cNvSpPr txBox="1">
            <a:spLocks noGrp="1"/>
          </p:cNvSpPr>
          <p:nvPr>
            <p:ph type="title"/>
          </p:nvPr>
        </p:nvSpPr>
        <p:spPr>
          <a:xfrm>
            <a:off x="388620" y="402801"/>
            <a:ext cx="6995160" cy="1676400"/>
          </a:xfrm>
          <a:prstGeom prst="rect">
            <a:avLst/>
          </a:prstGeom>
          <a:noFill/>
          <a:ln>
            <a:noFill/>
          </a:ln>
        </p:spPr>
        <p:txBody>
          <a:bodyPr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2" name="Shape 42"/>
          <p:cNvSpPr txBox="1">
            <a:spLocks noGrp="1"/>
          </p:cNvSpPr>
          <p:nvPr>
            <p:ph type="body" idx="1"/>
          </p:nvPr>
        </p:nvSpPr>
        <p:spPr>
          <a:xfrm>
            <a:off x="388620" y="2251497"/>
            <a:ext cx="3434159" cy="938318"/>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77190" lvl="1" indent="0" rtl="0">
              <a:spcBef>
                <a:spcPts val="0"/>
              </a:spcBef>
              <a:buFont typeface="Calibri"/>
              <a:buNone/>
              <a:defRPr/>
            </a:lvl2pPr>
            <a:lvl3pPr marL="754380" lvl="2" indent="0" rtl="0">
              <a:spcBef>
                <a:spcPts val="0"/>
              </a:spcBef>
              <a:buFont typeface="Calibri"/>
              <a:buNone/>
              <a:defRPr/>
            </a:lvl3pPr>
            <a:lvl4pPr marL="1131570" lvl="3" indent="0" rtl="0">
              <a:spcBef>
                <a:spcPts val="0"/>
              </a:spcBef>
              <a:buFont typeface="Calibri"/>
              <a:buNone/>
              <a:defRPr/>
            </a:lvl4pPr>
            <a:lvl5pPr marL="1508760" lvl="4" indent="0" rtl="0">
              <a:spcBef>
                <a:spcPts val="0"/>
              </a:spcBef>
              <a:buFont typeface="Calibri"/>
              <a:buNone/>
              <a:defRPr/>
            </a:lvl5pPr>
            <a:lvl6pPr marL="1885950" lvl="5" indent="0" rtl="0">
              <a:spcBef>
                <a:spcPts val="0"/>
              </a:spcBef>
              <a:buFont typeface="Calibri"/>
              <a:buNone/>
              <a:defRPr/>
            </a:lvl6pPr>
            <a:lvl7pPr marL="2263140" lvl="6" indent="0" rtl="0">
              <a:spcBef>
                <a:spcPts val="0"/>
              </a:spcBef>
              <a:buFont typeface="Calibri"/>
              <a:buNone/>
              <a:defRPr/>
            </a:lvl7pPr>
            <a:lvl8pPr marL="2640330" lvl="7" indent="0" rtl="0">
              <a:spcBef>
                <a:spcPts val="0"/>
              </a:spcBef>
              <a:buFont typeface="Calibri"/>
              <a:buNone/>
              <a:defRPr/>
            </a:lvl8pPr>
            <a:lvl9pPr marL="3017520" lvl="8" indent="0" rtl="0">
              <a:spcBef>
                <a:spcPts val="0"/>
              </a:spcBef>
              <a:buFont typeface="Calibri"/>
              <a:buNone/>
              <a:defRPr/>
            </a:lvl9pPr>
          </a:lstStyle>
          <a:p>
            <a:endParaRPr/>
          </a:p>
        </p:txBody>
      </p:sp>
      <p:sp>
        <p:nvSpPr>
          <p:cNvPr id="43" name="Shape 43"/>
          <p:cNvSpPr txBox="1">
            <a:spLocks noGrp="1"/>
          </p:cNvSpPr>
          <p:nvPr>
            <p:ph type="body" idx="2"/>
          </p:nvPr>
        </p:nvSpPr>
        <p:spPr>
          <a:xfrm>
            <a:off x="388620" y="3189818"/>
            <a:ext cx="3434159" cy="5795221"/>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4" name="Shape 44"/>
          <p:cNvSpPr txBox="1">
            <a:spLocks noGrp="1"/>
          </p:cNvSpPr>
          <p:nvPr>
            <p:ph type="body" idx="3"/>
          </p:nvPr>
        </p:nvSpPr>
        <p:spPr>
          <a:xfrm>
            <a:off x="3948272" y="2251497"/>
            <a:ext cx="3435508" cy="938318"/>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77190" lvl="1" indent="0" rtl="0">
              <a:spcBef>
                <a:spcPts val="0"/>
              </a:spcBef>
              <a:buFont typeface="Calibri"/>
              <a:buNone/>
              <a:defRPr/>
            </a:lvl2pPr>
            <a:lvl3pPr marL="754380" lvl="2" indent="0" rtl="0">
              <a:spcBef>
                <a:spcPts val="0"/>
              </a:spcBef>
              <a:buFont typeface="Calibri"/>
              <a:buNone/>
              <a:defRPr/>
            </a:lvl3pPr>
            <a:lvl4pPr marL="1131570" lvl="3" indent="0" rtl="0">
              <a:spcBef>
                <a:spcPts val="0"/>
              </a:spcBef>
              <a:buFont typeface="Calibri"/>
              <a:buNone/>
              <a:defRPr/>
            </a:lvl4pPr>
            <a:lvl5pPr marL="1508760" lvl="4" indent="0" rtl="0">
              <a:spcBef>
                <a:spcPts val="0"/>
              </a:spcBef>
              <a:buFont typeface="Calibri"/>
              <a:buNone/>
              <a:defRPr/>
            </a:lvl5pPr>
            <a:lvl6pPr marL="1885950" lvl="5" indent="0" rtl="0">
              <a:spcBef>
                <a:spcPts val="0"/>
              </a:spcBef>
              <a:buFont typeface="Calibri"/>
              <a:buNone/>
              <a:defRPr/>
            </a:lvl6pPr>
            <a:lvl7pPr marL="2263140" lvl="6" indent="0" rtl="0">
              <a:spcBef>
                <a:spcPts val="0"/>
              </a:spcBef>
              <a:buFont typeface="Calibri"/>
              <a:buNone/>
              <a:defRPr/>
            </a:lvl7pPr>
            <a:lvl8pPr marL="2640330" lvl="7" indent="0" rtl="0">
              <a:spcBef>
                <a:spcPts val="0"/>
              </a:spcBef>
              <a:buFont typeface="Calibri"/>
              <a:buNone/>
              <a:defRPr/>
            </a:lvl8pPr>
            <a:lvl9pPr marL="3017520" lvl="8" indent="0" rtl="0">
              <a:spcBef>
                <a:spcPts val="0"/>
              </a:spcBef>
              <a:buFont typeface="Calibri"/>
              <a:buNone/>
              <a:defRPr/>
            </a:lvl9pPr>
          </a:lstStyle>
          <a:p>
            <a:endParaRPr/>
          </a:p>
        </p:txBody>
      </p:sp>
      <p:sp>
        <p:nvSpPr>
          <p:cNvPr id="45" name="Shape 45"/>
          <p:cNvSpPr txBox="1">
            <a:spLocks noGrp="1"/>
          </p:cNvSpPr>
          <p:nvPr>
            <p:ph type="body" idx="4"/>
          </p:nvPr>
        </p:nvSpPr>
        <p:spPr>
          <a:xfrm>
            <a:off x="3948272" y="3189818"/>
            <a:ext cx="3435508" cy="5795221"/>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6" name="Shape 46"/>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47" name="Shape 47"/>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48" name="Shape 48"/>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90" smtClean="0">
                <a:solidFill>
                  <a:srgbClr val="888888"/>
                </a:solidFill>
                <a:latin typeface="Calibri"/>
                <a:ea typeface="Calibri"/>
                <a:cs typeface="Calibri"/>
                <a:sym typeface="Calibri"/>
              </a:rPr>
              <a:pPr algn="r">
                <a:buSzPct val="25000"/>
              </a:pPr>
              <a:t>‹#›</a:t>
            </a:fld>
            <a:endParaRPr lang="en-US" sz="990">
              <a:solidFill>
                <a:srgbClr val="888888"/>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49"/>
        <p:cNvGrpSpPr/>
        <p:nvPr/>
      </p:nvGrpSpPr>
      <p:grpSpPr>
        <a:xfrm>
          <a:off x="0" y="0"/>
          <a:ext cx="0" cy="0"/>
          <a:chOff x="0" y="0"/>
          <a:chExt cx="0" cy="0"/>
        </a:xfrm>
      </p:grpSpPr>
      <p:sp>
        <p:nvSpPr>
          <p:cNvPr id="50" name="Shape 50"/>
          <p:cNvSpPr txBox="1">
            <a:spLocks noGrp="1"/>
          </p:cNvSpPr>
          <p:nvPr>
            <p:ph type="title"/>
          </p:nvPr>
        </p:nvSpPr>
        <p:spPr>
          <a:xfrm>
            <a:off x="388620" y="402801"/>
            <a:ext cx="6995160" cy="16764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1" name="Shape 51"/>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52" name="Shape 52"/>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53" name="Shape 53"/>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90" smtClean="0">
                <a:solidFill>
                  <a:srgbClr val="888888"/>
                </a:solidFill>
                <a:latin typeface="Calibri"/>
                <a:ea typeface="Calibri"/>
                <a:cs typeface="Calibri"/>
                <a:sym typeface="Calibri"/>
              </a:rPr>
              <a:pPr algn="r">
                <a:buSzPct val="25000"/>
              </a:pPr>
              <a:t>‹#›</a:t>
            </a:fld>
            <a:endParaRPr lang="en-US" sz="990">
              <a:solidFill>
                <a:srgbClr val="888888"/>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54"/>
        <p:cNvGrpSpPr/>
        <p:nvPr/>
      </p:nvGrpSpPr>
      <p:grpSpPr>
        <a:xfrm>
          <a:off x="0" y="0"/>
          <a:ext cx="0" cy="0"/>
          <a:chOff x="0" y="0"/>
          <a:chExt cx="0" cy="0"/>
        </a:xfrm>
      </p:grpSpPr>
      <p:sp>
        <p:nvSpPr>
          <p:cNvPr id="55" name="Shape 55"/>
          <p:cNvSpPr txBox="1">
            <a:spLocks noGrp="1"/>
          </p:cNvSpPr>
          <p:nvPr>
            <p:ph type="title"/>
          </p:nvPr>
        </p:nvSpPr>
        <p:spPr>
          <a:xfrm>
            <a:off x="388621" y="400474"/>
            <a:ext cx="2557066" cy="170433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6" name="Shape 56"/>
          <p:cNvSpPr txBox="1">
            <a:spLocks noGrp="1"/>
          </p:cNvSpPr>
          <p:nvPr>
            <p:ph type="body" idx="1"/>
          </p:nvPr>
        </p:nvSpPr>
        <p:spPr>
          <a:xfrm>
            <a:off x="3038793" y="400474"/>
            <a:ext cx="4344988" cy="8584564"/>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7" name="Shape 57"/>
          <p:cNvSpPr txBox="1">
            <a:spLocks noGrp="1"/>
          </p:cNvSpPr>
          <p:nvPr>
            <p:ph type="body" idx="2"/>
          </p:nvPr>
        </p:nvSpPr>
        <p:spPr>
          <a:xfrm>
            <a:off x="388621" y="2104814"/>
            <a:ext cx="2557066" cy="6880226"/>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77190" lvl="1" indent="0" rtl="0">
              <a:spcBef>
                <a:spcPts val="0"/>
              </a:spcBef>
              <a:buFont typeface="Calibri"/>
              <a:buNone/>
              <a:defRPr/>
            </a:lvl2pPr>
            <a:lvl3pPr marL="754380" lvl="2" indent="0" rtl="0">
              <a:spcBef>
                <a:spcPts val="0"/>
              </a:spcBef>
              <a:buFont typeface="Calibri"/>
              <a:buNone/>
              <a:defRPr/>
            </a:lvl3pPr>
            <a:lvl4pPr marL="1131570" lvl="3" indent="0" rtl="0">
              <a:spcBef>
                <a:spcPts val="0"/>
              </a:spcBef>
              <a:buFont typeface="Calibri"/>
              <a:buNone/>
              <a:defRPr/>
            </a:lvl4pPr>
            <a:lvl5pPr marL="1508760" lvl="4" indent="0" rtl="0">
              <a:spcBef>
                <a:spcPts val="0"/>
              </a:spcBef>
              <a:buFont typeface="Calibri"/>
              <a:buNone/>
              <a:defRPr/>
            </a:lvl5pPr>
            <a:lvl6pPr marL="1885950" lvl="5" indent="0" rtl="0">
              <a:spcBef>
                <a:spcPts val="0"/>
              </a:spcBef>
              <a:buFont typeface="Calibri"/>
              <a:buNone/>
              <a:defRPr/>
            </a:lvl6pPr>
            <a:lvl7pPr marL="2263140" lvl="6" indent="0" rtl="0">
              <a:spcBef>
                <a:spcPts val="0"/>
              </a:spcBef>
              <a:buFont typeface="Calibri"/>
              <a:buNone/>
              <a:defRPr/>
            </a:lvl7pPr>
            <a:lvl8pPr marL="2640330" lvl="7" indent="0" rtl="0">
              <a:spcBef>
                <a:spcPts val="0"/>
              </a:spcBef>
              <a:buFont typeface="Calibri"/>
              <a:buNone/>
              <a:defRPr/>
            </a:lvl8pPr>
            <a:lvl9pPr marL="3017520" lvl="8" indent="0" rtl="0">
              <a:spcBef>
                <a:spcPts val="0"/>
              </a:spcBef>
              <a:buFont typeface="Calibri"/>
              <a:buNone/>
              <a:defRPr/>
            </a:lvl9pPr>
          </a:lstStyle>
          <a:p>
            <a:endParaRPr/>
          </a:p>
        </p:txBody>
      </p:sp>
      <p:sp>
        <p:nvSpPr>
          <p:cNvPr id="58" name="Shape 58"/>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59" name="Shape 59"/>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60" name="Shape 60"/>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90" smtClean="0">
                <a:solidFill>
                  <a:srgbClr val="888888"/>
                </a:solidFill>
                <a:latin typeface="Calibri"/>
                <a:ea typeface="Calibri"/>
                <a:cs typeface="Calibri"/>
                <a:sym typeface="Calibri"/>
              </a:rPr>
              <a:pPr algn="r">
                <a:buSzPct val="25000"/>
              </a:pPr>
              <a:t>‹#›</a:t>
            </a:fld>
            <a:endParaRPr lang="en-US" sz="990">
              <a:solidFill>
                <a:srgbClr val="888888"/>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61"/>
        <p:cNvGrpSpPr/>
        <p:nvPr/>
      </p:nvGrpSpPr>
      <p:grpSpPr>
        <a:xfrm>
          <a:off x="0" y="0"/>
          <a:ext cx="0" cy="0"/>
          <a:chOff x="0" y="0"/>
          <a:chExt cx="0" cy="0"/>
        </a:xfrm>
      </p:grpSpPr>
      <p:sp>
        <p:nvSpPr>
          <p:cNvPr id="62" name="Shape 62"/>
          <p:cNvSpPr txBox="1">
            <a:spLocks noGrp="1"/>
          </p:cNvSpPr>
          <p:nvPr>
            <p:ph type="title"/>
          </p:nvPr>
        </p:nvSpPr>
        <p:spPr>
          <a:xfrm>
            <a:off x="1523446" y="7040882"/>
            <a:ext cx="4663439" cy="831214"/>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63" name="Shape 63"/>
          <p:cNvSpPr>
            <a:spLocks noGrp="1"/>
          </p:cNvSpPr>
          <p:nvPr>
            <p:ph type="pic" idx="2"/>
          </p:nvPr>
        </p:nvSpPr>
        <p:spPr>
          <a:xfrm>
            <a:off x="1523446" y="898736"/>
            <a:ext cx="4663439" cy="6035040"/>
          </a:xfrm>
          <a:prstGeom prst="rect">
            <a:avLst/>
          </a:prstGeom>
          <a:noFill/>
          <a:ln>
            <a:noFill/>
          </a:ln>
        </p:spPr>
      </p:sp>
      <p:sp>
        <p:nvSpPr>
          <p:cNvPr id="64" name="Shape 64"/>
          <p:cNvSpPr txBox="1">
            <a:spLocks noGrp="1"/>
          </p:cNvSpPr>
          <p:nvPr>
            <p:ph type="body" idx="1"/>
          </p:nvPr>
        </p:nvSpPr>
        <p:spPr>
          <a:xfrm>
            <a:off x="1523446" y="7872095"/>
            <a:ext cx="4663439" cy="1180463"/>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77190" lvl="1" indent="0" rtl="0">
              <a:spcBef>
                <a:spcPts val="0"/>
              </a:spcBef>
              <a:buFont typeface="Calibri"/>
              <a:buNone/>
              <a:defRPr/>
            </a:lvl2pPr>
            <a:lvl3pPr marL="754380" lvl="2" indent="0" rtl="0">
              <a:spcBef>
                <a:spcPts val="0"/>
              </a:spcBef>
              <a:buFont typeface="Calibri"/>
              <a:buNone/>
              <a:defRPr/>
            </a:lvl3pPr>
            <a:lvl4pPr marL="1131570" lvl="3" indent="0" rtl="0">
              <a:spcBef>
                <a:spcPts val="0"/>
              </a:spcBef>
              <a:buFont typeface="Calibri"/>
              <a:buNone/>
              <a:defRPr/>
            </a:lvl4pPr>
            <a:lvl5pPr marL="1508760" lvl="4" indent="0" rtl="0">
              <a:spcBef>
                <a:spcPts val="0"/>
              </a:spcBef>
              <a:buFont typeface="Calibri"/>
              <a:buNone/>
              <a:defRPr/>
            </a:lvl5pPr>
            <a:lvl6pPr marL="1885950" lvl="5" indent="0" rtl="0">
              <a:spcBef>
                <a:spcPts val="0"/>
              </a:spcBef>
              <a:buFont typeface="Calibri"/>
              <a:buNone/>
              <a:defRPr/>
            </a:lvl6pPr>
            <a:lvl7pPr marL="2263140" lvl="6" indent="0" rtl="0">
              <a:spcBef>
                <a:spcPts val="0"/>
              </a:spcBef>
              <a:buFont typeface="Calibri"/>
              <a:buNone/>
              <a:defRPr/>
            </a:lvl7pPr>
            <a:lvl8pPr marL="2640330" lvl="7" indent="0" rtl="0">
              <a:spcBef>
                <a:spcPts val="0"/>
              </a:spcBef>
              <a:buFont typeface="Calibri"/>
              <a:buNone/>
              <a:defRPr/>
            </a:lvl8pPr>
            <a:lvl9pPr marL="3017520" lvl="8" indent="0" rtl="0">
              <a:spcBef>
                <a:spcPts val="0"/>
              </a:spcBef>
              <a:buFont typeface="Calibri"/>
              <a:buNone/>
              <a:defRPr/>
            </a:lvl9pPr>
          </a:lstStyle>
          <a:p>
            <a:endParaRPr/>
          </a:p>
        </p:txBody>
      </p:sp>
      <p:sp>
        <p:nvSpPr>
          <p:cNvPr id="65" name="Shape 65"/>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66" name="Shape 66"/>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67" name="Shape 67"/>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90" smtClean="0">
                <a:solidFill>
                  <a:srgbClr val="888888"/>
                </a:solidFill>
                <a:latin typeface="Calibri"/>
                <a:ea typeface="Calibri"/>
                <a:cs typeface="Calibri"/>
                <a:sym typeface="Calibri"/>
              </a:rPr>
              <a:pPr algn="r">
                <a:buSzPct val="25000"/>
              </a:pPr>
              <a:t>‹#›</a:t>
            </a:fld>
            <a:endParaRPr lang="en-US" sz="990">
              <a:solidFill>
                <a:srgbClr val="888888"/>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68"/>
        <p:cNvGrpSpPr/>
        <p:nvPr/>
      </p:nvGrpSpPr>
      <p:grpSpPr>
        <a:xfrm>
          <a:off x="0" y="0"/>
          <a:ext cx="0" cy="0"/>
          <a:chOff x="0" y="0"/>
          <a:chExt cx="0" cy="0"/>
        </a:xfrm>
      </p:grpSpPr>
      <p:sp>
        <p:nvSpPr>
          <p:cNvPr id="69" name="Shape 69"/>
          <p:cNvSpPr txBox="1">
            <a:spLocks noGrp="1"/>
          </p:cNvSpPr>
          <p:nvPr>
            <p:ph type="title"/>
          </p:nvPr>
        </p:nvSpPr>
        <p:spPr>
          <a:xfrm>
            <a:off x="388620" y="402801"/>
            <a:ext cx="6995160" cy="16764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0" name="Shape 70"/>
          <p:cNvSpPr txBox="1">
            <a:spLocks noGrp="1"/>
          </p:cNvSpPr>
          <p:nvPr>
            <p:ph type="body" idx="1"/>
          </p:nvPr>
        </p:nvSpPr>
        <p:spPr>
          <a:xfrm rot="5400000">
            <a:off x="567162" y="2168420"/>
            <a:ext cx="6638079" cy="6995160"/>
          </a:xfrm>
          <a:prstGeom prst="rect">
            <a:avLst/>
          </a:prstGeom>
          <a:noFill/>
          <a:ln>
            <a:noFill/>
          </a:ln>
        </p:spPr>
        <p:txBody>
          <a:bodyPr lIns="91425" tIns="91425" rIns="91425" bIns="91425" anchor="t" anchorCtr="0"/>
          <a:lstStyle>
            <a:lvl1pPr marL="282893" lvl="0" indent="-115253" algn="l" rtl="0">
              <a:spcBef>
                <a:spcPts val="528"/>
              </a:spcBef>
              <a:buClr>
                <a:schemeClr val="dk1"/>
              </a:buClr>
              <a:buFont typeface="Arial"/>
              <a:buChar char="•"/>
              <a:defRPr/>
            </a:lvl1pPr>
            <a:lvl2pPr marL="612934" lvl="1" indent="-89059" algn="l" rtl="0">
              <a:spcBef>
                <a:spcPts val="462"/>
              </a:spcBef>
              <a:buClr>
                <a:schemeClr val="dk1"/>
              </a:buClr>
              <a:buFont typeface="Arial"/>
              <a:buChar char="–"/>
              <a:defRPr/>
            </a:lvl2pPr>
            <a:lvl3pPr marL="942975" lvl="2" indent="-62865" algn="l" rtl="0">
              <a:spcBef>
                <a:spcPts val="396"/>
              </a:spcBef>
              <a:buClr>
                <a:schemeClr val="dk1"/>
              </a:buClr>
              <a:buFont typeface="Arial"/>
              <a:buChar char="•"/>
              <a:defRPr/>
            </a:lvl3pPr>
            <a:lvl4pPr marL="1320165" lvl="3" indent="-83820" algn="l" rtl="0">
              <a:spcBef>
                <a:spcPts val="330"/>
              </a:spcBef>
              <a:buClr>
                <a:schemeClr val="dk1"/>
              </a:buClr>
              <a:buFont typeface="Arial"/>
              <a:buChar char="–"/>
              <a:defRPr/>
            </a:lvl4pPr>
            <a:lvl5pPr marL="1697355" lvl="4" indent="-83820" algn="l" rtl="0">
              <a:spcBef>
                <a:spcPts val="330"/>
              </a:spcBef>
              <a:buClr>
                <a:schemeClr val="dk1"/>
              </a:buClr>
              <a:buFont typeface="Arial"/>
              <a:buChar char="»"/>
              <a:defRPr/>
            </a:lvl5pPr>
            <a:lvl6pPr marL="2074545" lvl="5" indent="-83820" algn="l" rtl="0">
              <a:spcBef>
                <a:spcPts val="330"/>
              </a:spcBef>
              <a:buClr>
                <a:schemeClr val="dk1"/>
              </a:buClr>
              <a:buFont typeface="Arial"/>
              <a:buChar char="•"/>
              <a:defRPr/>
            </a:lvl6pPr>
            <a:lvl7pPr marL="2451735" lvl="6" indent="-83820" algn="l" rtl="0">
              <a:spcBef>
                <a:spcPts val="330"/>
              </a:spcBef>
              <a:buClr>
                <a:schemeClr val="dk1"/>
              </a:buClr>
              <a:buFont typeface="Arial"/>
              <a:buChar char="•"/>
              <a:defRPr/>
            </a:lvl7pPr>
            <a:lvl8pPr marL="2828925" lvl="7" indent="-83820" algn="l" rtl="0">
              <a:spcBef>
                <a:spcPts val="330"/>
              </a:spcBef>
              <a:buClr>
                <a:schemeClr val="dk1"/>
              </a:buClr>
              <a:buFont typeface="Arial"/>
              <a:buChar char="•"/>
              <a:defRPr/>
            </a:lvl8pPr>
            <a:lvl9pPr marL="3206115" lvl="8" indent="-83820" algn="l" rtl="0">
              <a:spcBef>
                <a:spcPts val="330"/>
              </a:spcBef>
              <a:buClr>
                <a:schemeClr val="dk1"/>
              </a:buClr>
              <a:buFont typeface="Arial"/>
              <a:buChar char="•"/>
              <a:defRPr/>
            </a:lvl9pPr>
          </a:lstStyle>
          <a:p>
            <a:endParaRPr/>
          </a:p>
        </p:txBody>
      </p:sp>
      <p:sp>
        <p:nvSpPr>
          <p:cNvPr id="71" name="Shape 71"/>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72" name="Shape 72"/>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73" name="Shape 73"/>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90" smtClean="0">
                <a:solidFill>
                  <a:srgbClr val="888888"/>
                </a:solidFill>
                <a:latin typeface="Calibri"/>
                <a:ea typeface="Calibri"/>
                <a:cs typeface="Calibri"/>
                <a:sym typeface="Calibri"/>
              </a:rPr>
              <a:pPr algn="r">
                <a:buSzPct val="25000"/>
              </a:pPr>
              <a:t>‹#›</a:t>
            </a:fld>
            <a:endParaRPr lang="en-US" sz="990">
              <a:solidFill>
                <a:srgbClr val="888888"/>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74"/>
        <p:cNvGrpSpPr/>
        <p:nvPr/>
      </p:nvGrpSpPr>
      <p:grpSpPr>
        <a:xfrm>
          <a:off x="0" y="0"/>
          <a:ext cx="0" cy="0"/>
          <a:chOff x="0" y="0"/>
          <a:chExt cx="0" cy="0"/>
        </a:xfrm>
      </p:grpSpPr>
      <p:sp>
        <p:nvSpPr>
          <p:cNvPr id="75" name="Shape 75"/>
          <p:cNvSpPr txBox="1">
            <a:spLocks noGrp="1"/>
          </p:cNvSpPr>
          <p:nvPr>
            <p:ph type="title"/>
          </p:nvPr>
        </p:nvSpPr>
        <p:spPr>
          <a:xfrm rot="5400000">
            <a:off x="2218268" y="3819525"/>
            <a:ext cx="8582236" cy="174879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6" name="Shape 76"/>
          <p:cNvSpPr txBox="1">
            <a:spLocks noGrp="1"/>
          </p:cNvSpPr>
          <p:nvPr>
            <p:ph type="body" idx="1"/>
          </p:nvPr>
        </p:nvSpPr>
        <p:spPr>
          <a:xfrm rot="5400000">
            <a:off x="-1344083" y="2135507"/>
            <a:ext cx="8582236" cy="5116829"/>
          </a:xfrm>
          <a:prstGeom prst="rect">
            <a:avLst/>
          </a:prstGeom>
          <a:noFill/>
          <a:ln>
            <a:noFill/>
          </a:ln>
        </p:spPr>
        <p:txBody>
          <a:bodyPr lIns="91425" tIns="91425" rIns="91425" bIns="91425" anchor="t" anchorCtr="0"/>
          <a:lstStyle>
            <a:lvl1pPr marL="282893" lvl="0" indent="-115253" algn="l" rtl="0">
              <a:spcBef>
                <a:spcPts val="528"/>
              </a:spcBef>
              <a:buClr>
                <a:schemeClr val="dk1"/>
              </a:buClr>
              <a:buFont typeface="Arial"/>
              <a:buChar char="•"/>
              <a:defRPr/>
            </a:lvl1pPr>
            <a:lvl2pPr marL="612934" lvl="1" indent="-89059" algn="l" rtl="0">
              <a:spcBef>
                <a:spcPts val="462"/>
              </a:spcBef>
              <a:buClr>
                <a:schemeClr val="dk1"/>
              </a:buClr>
              <a:buFont typeface="Arial"/>
              <a:buChar char="–"/>
              <a:defRPr/>
            </a:lvl2pPr>
            <a:lvl3pPr marL="942975" lvl="2" indent="-62865" algn="l" rtl="0">
              <a:spcBef>
                <a:spcPts val="396"/>
              </a:spcBef>
              <a:buClr>
                <a:schemeClr val="dk1"/>
              </a:buClr>
              <a:buFont typeface="Arial"/>
              <a:buChar char="•"/>
              <a:defRPr/>
            </a:lvl3pPr>
            <a:lvl4pPr marL="1320165" lvl="3" indent="-83820" algn="l" rtl="0">
              <a:spcBef>
                <a:spcPts val="330"/>
              </a:spcBef>
              <a:buClr>
                <a:schemeClr val="dk1"/>
              </a:buClr>
              <a:buFont typeface="Arial"/>
              <a:buChar char="–"/>
              <a:defRPr/>
            </a:lvl4pPr>
            <a:lvl5pPr marL="1697355" lvl="4" indent="-83820" algn="l" rtl="0">
              <a:spcBef>
                <a:spcPts val="330"/>
              </a:spcBef>
              <a:buClr>
                <a:schemeClr val="dk1"/>
              </a:buClr>
              <a:buFont typeface="Arial"/>
              <a:buChar char="»"/>
              <a:defRPr/>
            </a:lvl5pPr>
            <a:lvl6pPr marL="2074545" lvl="5" indent="-83820" algn="l" rtl="0">
              <a:spcBef>
                <a:spcPts val="330"/>
              </a:spcBef>
              <a:buClr>
                <a:schemeClr val="dk1"/>
              </a:buClr>
              <a:buFont typeface="Arial"/>
              <a:buChar char="•"/>
              <a:defRPr/>
            </a:lvl6pPr>
            <a:lvl7pPr marL="2451735" lvl="6" indent="-83820" algn="l" rtl="0">
              <a:spcBef>
                <a:spcPts val="330"/>
              </a:spcBef>
              <a:buClr>
                <a:schemeClr val="dk1"/>
              </a:buClr>
              <a:buFont typeface="Arial"/>
              <a:buChar char="•"/>
              <a:defRPr/>
            </a:lvl7pPr>
            <a:lvl8pPr marL="2828925" lvl="7" indent="-83820" algn="l" rtl="0">
              <a:spcBef>
                <a:spcPts val="330"/>
              </a:spcBef>
              <a:buClr>
                <a:schemeClr val="dk1"/>
              </a:buClr>
              <a:buFont typeface="Arial"/>
              <a:buChar char="•"/>
              <a:defRPr/>
            </a:lvl8pPr>
            <a:lvl9pPr marL="3206115" lvl="8" indent="-83820" algn="l" rtl="0">
              <a:spcBef>
                <a:spcPts val="330"/>
              </a:spcBef>
              <a:buClr>
                <a:schemeClr val="dk1"/>
              </a:buClr>
              <a:buFont typeface="Arial"/>
              <a:buChar char="•"/>
              <a:defRPr/>
            </a:lvl9pPr>
          </a:lstStyle>
          <a:p>
            <a:endParaRPr/>
          </a:p>
        </p:txBody>
      </p:sp>
      <p:sp>
        <p:nvSpPr>
          <p:cNvPr id="77" name="Shape 77"/>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78" name="Shape 78"/>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79" name="Shape 79"/>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90" smtClean="0">
                <a:solidFill>
                  <a:srgbClr val="888888"/>
                </a:solidFill>
                <a:latin typeface="Calibri"/>
                <a:ea typeface="Calibri"/>
                <a:cs typeface="Calibri"/>
                <a:sym typeface="Calibri"/>
              </a:rPr>
              <a:pPr algn="r">
                <a:buSzPct val="25000"/>
              </a:pPr>
              <a:t>‹#›</a:t>
            </a:fld>
            <a:endParaRPr lang="en-US" sz="990">
              <a:solidFill>
                <a:srgbClr val="888888"/>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388620" y="402801"/>
            <a:ext cx="6995160" cy="1676400"/>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7" name="Shape 7"/>
          <p:cNvSpPr txBox="1">
            <a:spLocks noGrp="1"/>
          </p:cNvSpPr>
          <p:nvPr>
            <p:ph type="body" idx="1"/>
          </p:nvPr>
        </p:nvSpPr>
        <p:spPr>
          <a:xfrm>
            <a:off x="388620" y="2346962"/>
            <a:ext cx="6995160" cy="6638079"/>
          </a:xfrm>
          <a:prstGeom prst="rect">
            <a:avLst/>
          </a:prstGeom>
          <a:noFill/>
          <a:ln>
            <a:noFill/>
          </a:ln>
        </p:spPr>
        <p:txBody>
          <a:bodyPr lIns="91425" tIns="91425" rIns="91425" bIns="91425" anchor="t" anchorCtr="0"/>
          <a:lstStyle>
            <a:lvl1pPr marL="342900" marR="0" lvl="0" indent="-139700" algn="l" rtl="0">
              <a:spcBef>
                <a:spcPts val="640"/>
              </a:spcBef>
              <a:buClr>
                <a:schemeClr val="dk1"/>
              </a:buClr>
              <a:buFont typeface="Arial"/>
              <a:buChar char="•"/>
              <a:defRPr/>
            </a:lvl1pPr>
            <a:lvl2pPr marL="742950" marR="0" lvl="1" indent="-107950" algn="l" rtl="0">
              <a:spcBef>
                <a:spcPts val="560"/>
              </a:spcBef>
              <a:buClr>
                <a:schemeClr val="dk1"/>
              </a:buClr>
              <a:buFont typeface="Arial"/>
              <a:buChar char="–"/>
              <a:defRPr/>
            </a:lvl2pPr>
            <a:lvl3pPr marL="1143000" marR="0" lvl="2" indent="-76200" algn="l" rtl="0">
              <a:spcBef>
                <a:spcPts val="480"/>
              </a:spcBef>
              <a:buClr>
                <a:schemeClr val="dk1"/>
              </a:buClr>
              <a:buFont typeface="Arial"/>
              <a:buChar char="•"/>
              <a:defRPr/>
            </a:lvl3pPr>
            <a:lvl4pPr marL="1600200" marR="0" lvl="3" indent="-101600" algn="l" rtl="0">
              <a:spcBef>
                <a:spcPts val="400"/>
              </a:spcBef>
              <a:buClr>
                <a:schemeClr val="dk1"/>
              </a:buClr>
              <a:buFont typeface="Arial"/>
              <a:buChar char="–"/>
              <a:defRPr/>
            </a:lvl4pPr>
            <a:lvl5pPr marL="2057400" marR="0" lvl="4" indent="-101600" algn="l" rtl="0">
              <a:spcBef>
                <a:spcPts val="400"/>
              </a:spcBef>
              <a:buClr>
                <a:schemeClr val="dk1"/>
              </a:buClr>
              <a:buFont typeface="Arial"/>
              <a:buChar char="»"/>
              <a:defRPr/>
            </a:lvl5pPr>
            <a:lvl6pPr marL="2514600" marR="0" lvl="5" indent="-101600" algn="l" rtl="0">
              <a:spcBef>
                <a:spcPts val="400"/>
              </a:spcBef>
              <a:buClr>
                <a:schemeClr val="dk1"/>
              </a:buClr>
              <a:buFont typeface="Arial"/>
              <a:buChar char="•"/>
              <a:defRPr/>
            </a:lvl6pPr>
            <a:lvl7pPr marL="2971800" marR="0" lvl="6" indent="-101600" algn="l" rtl="0">
              <a:spcBef>
                <a:spcPts val="400"/>
              </a:spcBef>
              <a:buClr>
                <a:schemeClr val="dk1"/>
              </a:buClr>
              <a:buFont typeface="Arial"/>
              <a:buChar char="•"/>
              <a:defRPr/>
            </a:lvl7pPr>
            <a:lvl8pPr marL="3429000" marR="0" lvl="7" indent="-101600" algn="l" rtl="0">
              <a:spcBef>
                <a:spcPts val="400"/>
              </a:spcBef>
              <a:buClr>
                <a:schemeClr val="dk1"/>
              </a:buClr>
              <a:buFont typeface="Arial"/>
              <a:buChar char="•"/>
              <a:defRPr/>
            </a:lvl8pPr>
            <a:lvl9pPr marL="3886200" marR="0" lvl="8" indent="-101600" algn="l" rtl="0">
              <a:spcBef>
                <a:spcPts val="400"/>
              </a:spcBef>
              <a:buClr>
                <a:schemeClr val="dk1"/>
              </a:buClr>
              <a:buFont typeface="Arial"/>
              <a:buChar char="•"/>
              <a:defRPr/>
            </a:lvl9pPr>
          </a:lstStyle>
          <a:p>
            <a:endParaRPr/>
          </a:p>
        </p:txBody>
      </p:sp>
      <p:sp>
        <p:nvSpPr>
          <p:cNvPr id="8" name="Shape 8"/>
          <p:cNvSpPr txBox="1">
            <a:spLocks noGrp="1"/>
          </p:cNvSpPr>
          <p:nvPr>
            <p:ph type="dt" idx="10"/>
          </p:nvPr>
        </p:nvSpPr>
        <p:spPr>
          <a:xfrm>
            <a:off x="388622" y="9322648"/>
            <a:ext cx="1813559" cy="535516"/>
          </a:xfrm>
          <a:prstGeom prst="rect">
            <a:avLst/>
          </a:prstGeom>
          <a:noFill/>
          <a:ln>
            <a:noFill/>
          </a:ln>
        </p:spPr>
        <p:txBody>
          <a:bodyPr lIns="91425" tIns="91425" rIns="91425" bIns="91425" anchor="ctr" anchorCtr="0"/>
          <a:lstStyle>
            <a:lvl1pPr marL="0" marR="0" lvl="0" indent="0" algn="l"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9" name="Shape 9"/>
          <p:cNvSpPr txBox="1">
            <a:spLocks noGrp="1"/>
          </p:cNvSpPr>
          <p:nvPr>
            <p:ph type="ftr" idx="11"/>
          </p:nvPr>
        </p:nvSpPr>
        <p:spPr>
          <a:xfrm>
            <a:off x="2655570" y="9322648"/>
            <a:ext cx="2461260" cy="535516"/>
          </a:xfrm>
          <a:prstGeom prst="rect">
            <a:avLst/>
          </a:prstGeom>
          <a:noFill/>
          <a:ln>
            <a:noFill/>
          </a:ln>
        </p:spPr>
        <p:txBody>
          <a:bodyPr lIns="91425" tIns="91425" rIns="91425" bIns="91425" anchor="ctr" anchorCtr="0"/>
          <a:lstStyle>
            <a:lvl1pPr marL="0" marR="0" lvl="0" indent="0" algn="ctr" rtl="0">
              <a:spcBef>
                <a:spcPts val="0"/>
              </a:spcBef>
              <a:defRPr/>
            </a:lvl1pPr>
            <a:lvl2pPr marL="377190" marR="0" lvl="1" indent="0" algn="l" rtl="0">
              <a:spcBef>
                <a:spcPts val="0"/>
              </a:spcBef>
              <a:defRPr/>
            </a:lvl2pPr>
            <a:lvl3pPr marL="754380" marR="0" lvl="2" indent="0" algn="l" rtl="0">
              <a:spcBef>
                <a:spcPts val="0"/>
              </a:spcBef>
              <a:defRPr/>
            </a:lvl3pPr>
            <a:lvl4pPr marL="1131570" marR="0" lvl="3" indent="0" algn="l" rtl="0">
              <a:spcBef>
                <a:spcPts val="0"/>
              </a:spcBef>
              <a:defRPr/>
            </a:lvl4pPr>
            <a:lvl5pPr marL="1508760" marR="0" lvl="4" indent="0" algn="l" rtl="0">
              <a:spcBef>
                <a:spcPts val="0"/>
              </a:spcBef>
              <a:defRPr/>
            </a:lvl5pPr>
            <a:lvl6pPr marL="1885950" marR="0" lvl="5" indent="0" algn="l" rtl="0">
              <a:spcBef>
                <a:spcPts val="0"/>
              </a:spcBef>
              <a:defRPr/>
            </a:lvl6pPr>
            <a:lvl7pPr marL="2263140" marR="0" lvl="6" indent="0" algn="l" rtl="0">
              <a:spcBef>
                <a:spcPts val="0"/>
              </a:spcBef>
              <a:defRPr/>
            </a:lvl7pPr>
            <a:lvl8pPr marL="2640330" marR="0" lvl="7" indent="0" algn="l" rtl="0">
              <a:spcBef>
                <a:spcPts val="0"/>
              </a:spcBef>
              <a:defRPr/>
            </a:lvl8pPr>
            <a:lvl9pPr marL="3017520" marR="0" lvl="8" indent="0" algn="l" rtl="0">
              <a:spcBef>
                <a:spcPts val="0"/>
              </a:spcBef>
              <a:defRPr/>
            </a:lvl9pPr>
          </a:lstStyle>
          <a:p>
            <a:endParaRPr/>
          </a:p>
        </p:txBody>
      </p:sp>
      <p:sp>
        <p:nvSpPr>
          <p:cNvPr id="10" name="Shape 10"/>
          <p:cNvSpPr txBox="1">
            <a:spLocks noGrp="1"/>
          </p:cNvSpPr>
          <p:nvPr>
            <p:ph type="sldNum" idx="12"/>
          </p:nvPr>
        </p:nvSpPr>
        <p:spPr>
          <a:xfrm>
            <a:off x="5570222" y="9322648"/>
            <a:ext cx="1813559" cy="535516"/>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90" smtClean="0">
                <a:solidFill>
                  <a:srgbClr val="888888"/>
                </a:solidFill>
                <a:latin typeface="Calibri"/>
                <a:ea typeface="Calibri"/>
                <a:cs typeface="Calibri"/>
                <a:sym typeface="Calibri"/>
              </a:rPr>
              <a:pPr algn="r">
                <a:buSzPct val="25000"/>
              </a:pPr>
              <a:t>‹#›</a:t>
            </a:fld>
            <a:endParaRPr lang="en-US" sz="990">
              <a:solidFill>
                <a:srgbClr val="888888"/>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155"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bridgeinseattle.org/" TargetMode="External"/><Relationship Id="rId3" Type="http://schemas.openxmlformats.org/officeDocument/2006/relationships/image" Target="../media/image1.png"/><Relationship Id="rId7" Type="http://schemas.openxmlformats.org/officeDocument/2006/relationships/hyperlink" Target="mailto:sbu446partnership@gmail.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goo.gl/maps/BNdLTtbevMo" TargetMode="External"/><Relationship Id="rId5" Type="http://schemas.openxmlformats.org/officeDocument/2006/relationships/hyperlink" Target="mailto:annromeo@gmail.com" TargetMode="External"/><Relationship Id="rId10" Type="http://schemas.openxmlformats.org/officeDocument/2006/relationships/image" Target="../media/image2.jpg"/><Relationship Id="rId4" Type="http://schemas.openxmlformats.org/officeDocument/2006/relationships/hyperlink" Target="mailto:pattimcbridge@gmail.com" TargetMode="External"/><Relationship Id="rId9" Type="http://schemas.openxmlformats.org/officeDocument/2006/relationships/hyperlink" Target="http://facebook.com/SeattleBridge/"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15" name="TextBox 14"/>
          <p:cNvSpPr txBox="1"/>
          <p:nvPr/>
        </p:nvSpPr>
        <p:spPr>
          <a:xfrm>
            <a:off x="100344" y="256934"/>
            <a:ext cx="7557756" cy="1168910"/>
          </a:xfrm>
          <a:prstGeom prst="rect">
            <a:avLst/>
          </a:prstGeom>
          <a:noFill/>
        </p:spPr>
        <p:txBody>
          <a:bodyPr wrap="square" rtlCol="0">
            <a:spAutoFit/>
          </a:bodyPr>
          <a:lstStyle/>
          <a:p>
            <a:pPr algn="ctr"/>
            <a:r>
              <a:rPr lang="en-US" sz="1716" b="1" dirty="0">
                <a:latin typeface="Bookman Old Style" panose="02050604050505020204" pitchFamily="18" charset="0"/>
              </a:rPr>
              <a:t>Seattle ACBL Unit 446 invites you to our</a:t>
            </a:r>
          </a:p>
          <a:p>
            <a:pPr algn="ctr"/>
            <a:r>
              <a:rPr lang="en-US" sz="2640" b="1" dirty="0">
                <a:latin typeface="Bookman Old Style" panose="02050604050505020204" pitchFamily="18" charset="0"/>
              </a:rPr>
              <a:t>NLM Spring Sectional</a:t>
            </a:r>
          </a:p>
          <a:p>
            <a:pPr algn="ctr"/>
            <a:r>
              <a:rPr lang="en-US" sz="2640" b="1" dirty="0">
                <a:latin typeface="Bookman Old Style" panose="02050604050505020204" pitchFamily="18" charset="0"/>
              </a:rPr>
              <a:t>May 6-7, 2017</a:t>
            </a:r>
          </a:p>
        </p:txBody>
      </p:sp>
      <p:pic>
        <p:nvPicPr>
          <p:cNvPr id="4" name="Picture 3"/>
          <p:cNvPicPr>
            <a:picLocks noChangeAspect="1"/>
          </p:cNvPicPr>
          <p:nvPr/>
        </p:nvPicPr>
        <p:blipFill>
          <a:blip r:embed="rId3"/>
          <a:stretch>
            <a:fillRect/>
          </a:stretch>
        </p:blipFill>
        <p:spPr>
          <a:xfrm>
            <a:off x="268319" y="422827"/>
            <a:ext cx="1009437" cy="1850092"/>
          </a:xfrm>
          <a:prstGeom prst="rect">
            <a:avLst/>
          </a:prstGeom>
        </p:spPr>
      </p:pic>
      <p:sp>
        <p:nvSpPr>
          <p:cNvPr id="18" name="TextBox 17"/>
          <p:cNvSpPr txBox="1"/>
          <p:nvPr/>
        </p:nvSpPr>
        <p:spPr>
          <a:xfrm>
            <a:off x="1034870" y="1370529"/>
            <a:ext cx="3080924" cy="549381"/>
          </a:xfrm>
          <a:prstGeom prst="rect">
            <a:avLst/>
          </a:prstGeom>
          <a:noFill/>
        </p:spPr>
        <p:txBody>
          <a:bodyPr wrap="square" rtlCol="0">
            <a:spAutoFit/>
          </a:bodyPr>
          <a:lstStyle/>
          <a:p>
            <a:pPr algn="ctr"/>
            <a:r>
              <a:rPr lang="en-US" sz="1210" b="1" u="sng" dirty="0">
                <a:latin typeface="Century Gothic" panose="020B0502020202020204" pitchFamily="34" charset="0"/>
              </a:rPr>
              <a:t>Tournament Chairs</a:t>
            </a:r>
            <a:endParaRPr lang="en-US" sz="2640" b="1" dirty="0">
              <a:latin typeface="Bookman Old Style" panose="02050604050505020204" pitchFamily="18" charset="0"/>
            </a:endParaRPr>
          </a:p>
          <a:p>
            <a:pPr algn="ctr"/>
            <a:r>
              <a:rPr lang="en-US" sz="880" dirty="0">
                <a:latin typeface="Century Gothic" panose="020B0502020202020204" pitchFamily="34" charset="0"/>
              </a:rPr>
              <a:t>Patti  McCallum - </a:t>
            </a:r>
            <a:r>
              <a:rPr lang="en-US" sz="880" dirty="0">
                <a:latin typeface="Century Gothic" panose="020B0502020202020204" pitchFamily="34" charset="0"/>
                <a:hlinkClick r:id="rId4"/>
              </a:rPr>
              <a:t>pattimcbridge@gmail.com</a:t>
            </a:r>
            <a:r>
              <a:rPr lang="en-US" sz="880" dirty="0">
                <a:latin typeface="Century Gothic" panose="020B0502020202020204" pitchFamily="34" charset="0"/>
              </a:rPr>
              <a:t> </a:t>
            </a:r>
          </a:p>
          <a:p>
            <a:pPr algn="ctr"/>
            <a:r>
              <a:rPr lang="en-US" sz="880" dirty="0">
                <a:latin typeface="Century Gothic" panose="020B0502020202020204" pitchFamily="34" charset="0"/>
              </a:rPr>
              <a:t>Ann Romeo – </a:t>
            </a:r>
            <a:r>
              <a:rPr lang="en-US" sz="880" dirty="0">
                <a:latin typeface="Century Gothic" panose="020B0502020202020204" pitchFamily="34" charset="0"/>
                <a:hlinkClick r:id="rId5"/>
              </a:rPr>
              <a:t>annromeo@gmail.com</a:t>
            </a:r>
            <a:r>
              <a:rPr lang="en-US" sz="880" dirty="0">
                <a:latin typeface="Century Gothic" panose="020B0502020202020204" pitchFamily="34" charset="0"/>
              </a:rPr>
              <a:t> </a:t>
            </a:r>
          </a:p>
        </p:txBody>
      </p:sp>
      <p:sp>
        <p:nvSpPr>
          <p:cNvPr id="19" name="TextBox 18"/>
          <p:cNvSpPr txBox="1"/>
          <p:nvPr/>
        </p:nvSpPr>
        <p:spPr>
          <a:xfrm>
            <a:off x="3590318" y="1375190"/>
            <a:ext cx="2916370" cy="447815"/>
          </a:xfrm>
          <a:prstGeom prst="rect">
            <a:avLst/>
          </a:prstGeom>
          <a:noFill/>
        </p:spPr>
        <p:txBody>
          <a:bodyPr wrap="square" rtlCol="0">
            <a:spAutoFit/>
          </a:bodyPr>
          <a:lstStyle/>
          <a:p>
            <a:pPr algn="ctr"/>
            <a:r>
              <a:rPr lang="en-US" sz="1210" b="1" u="sng" dirty="0">
                <a:latin typeface="Century Gothic" panose="020B0502020202020204" pitchFamily="34" charset="0"/>
              </a:rPr>
              <a:t>Director in Charge</a:t>
            </a:r>
            <a:endParaRPr lang="en-US" sz="2640" b="1" dirty="0">
              <a:latin typeface="Bookman Old Style" panose="02050604050505020204" pitchFamily="18" charset="0"/>
            </a:endParaRPr>
          </a:p>
          <a:p>
            <a:pPr algn="ctr"/>
            <a:r>
              <a:rPr lang="en-US" sz="1100" dirty="0">
                <a:latin typeface="Century Gothic" panose="020B0502020202020204" pitchFamily="34" charset="0"/>
              </a:rPr>
              <a:t>Jenni Carmichael</a:t>
            </a:r>
          </a:p>
        </p:txBody>
      </p:sp>
      <p:sp>
        <p:nvSpPr>
          <p:cNvPr id="5" name="TextBox 4"/>
          <p:cNvSpPr txBox="1"/>
          <p:nvPr/>
        </p:nvSpPr>
        <p:spPr>
          <a:xfrm>
            <a:off x="114300" y="6269261"/>
            <a:ext cx="7567814" cy="3340915"/>
          </a:xfrm>
          <a:prstGeom prst="rect">
            <a:avLst/>
          </a:prstGeom>
          <a:solidFill>
            <a:schemeClr val="accent2">
              <a:lumMod val="20000"/>
              <a:lumOff val="80000"/>
            </a:schemeClr>
          </a:solidFill>
        </p:spPr>
        <p:txBody>
          <a:bodyPr wrap="square" rtlCol="0">
            <a:spAutoFit/>
          </a:bodyPr>
          <a:lstStyle/>
          <a:p>
            <a:pPr algn="ctr">
              <a:buSzPct val="25000"/>
            </a:pPr>
            <a:r>
              <a:rPr lang="en-US" sz="1980" b="1" u="sng" dirty="0">
                <a:latin typeface="Century Gothic" panose="020B0502020202020204" pitchFamily="34" charset="0"/>
              </a:rPr>
              <a:t>SCHEDULE</a:t>
            </a:r>
          </a:p>
          <a:p>
            <a:pPr algn="ctr">
              <a:buSzPct val="25000"/>
            </a:pPr>
            <a:endParaRPr lang="en-US" sz="1100" b="1" u="sng" dirty="0">
              <a:solidFill>
                <a:schemeClr val="tx1"/>
              </a:solidFill>
              <a:latin typeface="Century Gothic" panose="020B0502020202020204" pitchFamily="34" charset="0"/>
              <a:ea typeface="Calibri"/>
              <a:cs typeface="Calibri"/>
              <a:sym typeface="Calibri"/>
            </a:endParaRPr>
          </a:p>
          <a:p>
            <a:pPr algn="ctr">
              <a:buSzPct val="25000"/>
            </a:pPr>
            <a:r>
              <a:rPr lang="en-US" sz="1600" b="1" u="sng" dirty="0">
                <a:solidFill>
                  <a:schemeClr val="tx1"/>
                </a:solidFill>
                <a:latin typeface="Century Gothic" panose="020B0502020202020204" pitchFamily="34" charset="0"/>
                <a:ea typeface="Calibri"/>
                <a:cs typeface="Calibri"/>
                <a:sym typeface="Calibri"/>
              </a:rPr>
              <a:t>Saturday, May 6</a:t>
            </a:r>
            <a:r>
              <a:rPr lang="en-US" sz="1600" b="1" u="sng" baseline="30000" dirty="0">
                <a:solidFill>
                  <a:schemeClr val="tx1"/>
                </a:solidFill>
                <a:latin typeface="Century Gothic" panose="020B0502020202020204" pitchFamily="34" charset="0"/>
                <a:ea typeface="Calibri"/>
                <a:cs typeface="Calibri"/>
                <a:sym typeface="Calibri"/>
              </a:rPr>
              <a:t>th</a:t>
            </a:r>
            <a:r>
              <a:rPr lang="en-US" sz="1600" b="1" u="sng" dirty="0">
                <a:solidFill>
                  <a:schemeClr val="tx1"/>
                </a:solidFill>
                <a:latin typeface="Century Gothic" panose="020B0502020202020204" pitchFamily="34" charset="0"/>
                <a:ea typeface="Calibri"/>
                <a:cs typeface="Calibri"/>
                <a:sym typeface="Calibri"/>
              </a:rPr>
              <a:t> </a:t>
            </a:r>
          </a:p>
          <a:p>
            <a:pPr>
              <a:buSzPct val="25000"/>
              <a:tabLst>
                <a:tab pos="1201738" algn="l"/>
              </a:tabLst>
            </a:pPr>
            <a:r>
              <a:rPr lang="en-US" sz="1600" b="1" dirty="0">
                <a:solidFill>
                  <a:schemeClr val="tx1"/>
                </a:solidFill>
                <a:latin typeface="Century Gothic" panose="020B0502020202020204" pitchFamily="34" charset="0"/>
                <a:ea typeface="Calibri"/>
                <a:cs typeface="Calibri"/>
                <a:sym typeface="Calibri"/>
              </a:rPr>
              <a:t>10:30am</a:t>
            </a:r>
            <a:r>
              <a:rPr lang="en-US" sz="1600" dirty="0">
                <a:solidFill>
                  <a:schemeClr val="tx1"/>
                </a:solidFill>
                <a:latin typeface="Century Gothic" panose="020B0502020202020204" pitchFamily="34" charset="0"/>
                <a:ea typeface="Calibri"/>
                <a:cs typeface="Calibri"/>
                <a:sym typeface="Calibri"/>
              </a:rPr>
              <a:t>	0-100 Future Stars Pairs (single session)</a:t>
            </a:r>
          </a:p>
          <a:p>
            <a:pPr>
              <a:buSzPct val="25000"/>
              <a:tabLst>
                <a:tab pos="1201738" algn="l"/>
              </a:tabLst>
            </a:pPr>
            <a:r>
              <a:rPr lang="en-US" sz="1600" dirty="0">
                <a:solidFill>
                  <a:schemeClr val="tx1"/>
                </a:solidFill>
                <a:latin typeface="Century Gothic" panose="020B0502020202020204" pitchFamily="34" charset="0"/>
                <a:ea typeface="Calibri"/>
                <a:cs typeface="Calibri"/>
                <a:sym typeface="Calibri"/>
              </a:rPr>
              <a:t>	0-500 NLM Pairs (1</a:t>
            </a:r>
            <a:r>
              <a:rPr lang="en-US" sz="1600" baseline="30000" dirty="0">
                <a:solidFill>
                  <a:schemeClr val="tx1"/>
                </a:solidFill>
                <a:latin typeface="Century Gothic" panose="020B0502020202020204" pitchFamily="34" charset="0"/>
                <a:ea typeface="Calibri"/>
                <a:cs typeface="Calibri"/>
                <a:sym typeface="Calibri"/>
              </a:rPr>
              <a:t>st</a:t>
            </a:r>
            <a:r>
              <a:rPr lang="en-US" sz="1600" dirty="0">
                <a:solidFill>
                  <a:schemeClr val="tx1"/>
                </a:solidFill>
                <a:latin typeface="Century Gothic" panose="020B0502020202020204" pitchFamily="34" charset="0"/>
                <a:ea typeface="Calibri"/>
                <a:cs typeface="Calibri"/>
                <a:sym typeface="Calibri"/>
              </a:rPr>
              <a:t> session; single session entry okay)</a:t>
            </a:r>
            <a:endParaRPr lang="en-US" sz="800" dirty="0">
              <a:solidFill>
                <a:schemeClr val="tx1"/>
              </a:solidFill>
              <a:latin typeface="Century Gothic" panose="020B0502020202020204" pitchFamily="34" charset="0"/>
              <a:ea typeface="Calibri"/>
              <a:cs typeface="Calibri"/>
              <a:sym typeface="Calibri"/>
            </a:endParaRPr>
          </a:p>
          <a:p>
            <a:pPr>
              <a:buSzPct val="25000"/>
              <a:tabLst>
                <a:tab pos="1201738" algn="l"/>
              </a:tabLst>
            </a:pPr>
            <a:r>
              <a:rPr lang="en-US" sz="1600" b="1" dirty="0">
                <a:solidFill>
                  <a:schemeClr val="tx1"/>
                </a:solidFill>
                <a:latin typeface="Century Gothic" panose="020B0502020202020204" pitchFamily="34" charset="0"/>
                <a:ea typeface="Calibri"/>
                <a:cs typeface="Calibri"/>
                <a:sym typeface="Calibri"/>
              </a:rPr>
              <a:t>3:30pm	</a:t>
            </a:r>
            <a:r>
              <a:rPr lang="en-US" sz="1600" dirty="0">
                <a:solidFill>
                  <a:schemeClr val="tx1"/>
                </a:solidFill>
                <a:latin typeface="Century Gothic" panose="020B0502020202020204" pitchFamily="34" charset="0"/>
                <a:ea typeface="Calibri"/>
                <a:cs typeface="Calibri"/>
                <a:sym typeface="Calibri"/>
              </a:rPr>
              <a:t>0-500 NLM Pairs (2</a:t>
            </a:r>
            <a:r>
              <a:rPr lang="en-US" sz="1600" baseline="30000" dirty="0">
                <a:solidFill>
                  <a:schemeClr val="tx1"/>
                </a:solidFill>
                <a:latin typeface="Century Gothic" panose="020B0502020202020204" pitchFamily="34" charset="0"/>
                <a:ea typeface="Calibri"/>
                <a:cs typeface="Calibri"/>
                <a:sym typeface="Calibri"/>
              </a:rPr>
              <a:t>nd</a:t>
            </a:r>
            <a:r>
              <a:rPr lang="en-US" sz="1600" dirty="0">
                <a:solidFill>
                  <a:schemeClr val="tx1"/>
                </a:solidFill>
                <a:latin typeface="Century Gothic" panose="020B0502020202020204" pitchFamily="34" charset="0"/>
                <a:ea typeface="Calibri"/>
                <a:cs typeface="Calibri"/>
                <a:sym typeface="Calibri"/>
              </a:rPr>
              <a:t> session; single session entry okay)</a:t>
            </a:r>
          </a:p>
          <a:p>
            <a:pPr>
              <a:buSzPct val="25000"/>
              <a:tabLst>
                <a:tab pos="1201738" algn="l"/>
              </a:tabLst>
            </a:pPr>
            <a:r>
              <a:rPr lang="en-US" sz="1600" dirty="0">
                <a:solidFill>
                  <a:schemeClr val="tx1"/>
                </a:solidFill>
                <a:latin typeface="Century Gothic" panose="020B0502020202020204" pitchFamily="34" charset="0"/>
                <a:ea typeface="Calibri"/>
                <a:cs typeface="Calibri"/>
                <a:sym typeface="Calibri"/>
              </a:rPr>
              <a:t>		</a:t>
            </a:r>
          </a:p>
          <a:p>
            <a:pPr algn="ctr">
              <a:buSzPct val="25000"/>
              <a:tabLst>
                <a:tab pos="1201738" algn="l"/>
              </a:tabLst>
            </a:pPr>
            <a:r>
              <a:rPr lang="en-US" sz="1600" b="1" u="sng" dirty="0">
                <a:solidFill>
                  <a:schemeClr val="tx1"/>
                </a:solidFill>
                <a:latin typeface="Century Gothic" panose="020B0502020202020204" pitchFamily="34" charset="0"/>
                <a:ea typeface="Calibri"/>
                <a:cs typeface="Calibri"/>
                <a:sym typeface="Calibri"/>
              </a:rPr>
              <a:t>Sunday, May 7</a:t>
            </a:r>
            <a:r>
              <a:rPr lang="en-US" sz="1600" b="1" u="sng" baseline="30000" dirty="0">
                <a:solidFill>
                  <a:schemeClr val="tx1"/>
                </a:solidFill>
                <a:latin typeface="Century Gothic" panose="020B0502020202020204" pitchFamily="34" charset="0"/>
                <a:ea typeface="Calibri"/>
                <a:cs typeface="Calibri"/>
                <a:sym typeface="Calibri"/>
              </a:rPr>
              <a:t>th</a:t>
            </a:r>
            <a:r>
              <a:rPr lang="en-US" sz="1600" b="1" u="sng" dirty="0">
                <a:solidFill>
                  <a:schemeClr val="tx1"/>
                </a:solidFill>
                <a:latin typeface="Century Gothic" panose="020B0502020202020204" pitchFamily="34" charset="0"/>
                <a:ea typeface="Calibri"/>
                <a:cs typeface="Calibri"/>
                <a:sym typeface="Calibri"/>
              </a:rPr>
              <a:t>  </a:t>
            </a:r>
          </a:p>
          <a:p>
            <a:pPr>
              <a:buSzPct val="25000"/>
              <a:tabLst>
                <a:tab pos="1201738" algn="l"/>
              </a:tabLst>
            </a:pPr>
            <a:r>
              <a:rPr lang="en-US" sz="1600" b="1" dirty="0">
                <a:solidFill>
                  <a:schemeClr val="tx1"/>
                </a:solidFill>
                <a:latin typeface="Century Gothic" panose="020B0502020202020204" pitchFamily="34" charset="0"/>
                <a:ea typeface="Calibri"/>
                <a:cs typeface="Calibri"/>
                <a:sym typeface="Calibri"/>
              </a:rPr>
              <a:t>10:30am</a:t>
            </a:r>
            <a:r>
              <a:rPr lang="en-US" sz="1600" dirty="0">
                <a:solidFill>
                  <a:schemeClr val="tx1"/>
                </a:solidFill>
                <a:latin typeface="Century Gothic" panose="020B0502020202020204" pitchFamily="34" charset="0"/>
                <a:ea typeface="Calibri"/>
                <a:cs typeface="Calibri"/>
                <a:sym typeface="Calibri"/>
              </a:rPr>
              <a:t>	0-200 Pairs (single session)</a:t>
            </a:r>
          </a:p>
          <a:p>
            <a:pPr>
              <a:buSzPct val="25000"/>
              <a:tabLst>
                <a:tab pos="1201738" algn="l"/>
              </a:tabLst>
            </a:pPr>
            <a:r>
              <a:rPr lang="en-US" sz="1600" dirty="0">
                <a:solidFill>
                  <a:schemeClr val="tx1"/>
                </a:solidFill>
                <a:latin typeface="Century Gothic" panose="020B0502020202020204" pitchFamily="34" charset="0"/>
                <a:ea typeface="Calibri"/>
                <a:cs typeface="Calibri"/>
                <a:sym typeface="Calibri"/>
              </a:rPr>
              <a:t>	0-500 NLM Swiss (1</a:t>
            </a:r>
            <a:r>
              <a:rPr lang="en-US" sz="1600" baseline="30000" dirty="0">
                <a:solidFill>
                  <a:schemeClr val="tx1"/>
                </a:solidFill>
                <a:latin typeface="Century Gothic" panose="020B0502020202020204" pitchFamily="34" charset="0"/>
                <a:ea typeface="Calibri"/>
                <a:cs typeface="Calibri"/>
                <a:sym typeface="Calibri"/>
              </a:rPr>
              <a:t>st</a:t>
            </a:r>
            <a:r>
              <a:rPr lang="en-US" sz="1600" dirty="0">
                <a:solidFill>
                  <a:schemeClr val="tx1"/>
                </a:solidFill>
                <a:latin typeface="Century Gothic" panose="020B0502020202020204" pitchFamily="34" charset="0"/>
                <a:ea typeface="Calibri"/>
                <a:cs typeface="Calibri"/>
                <a:sym typeface="Calibri"/>
              </a:rPr>
              <a:t> session; single session entry okay)</a:t>
            </a:r>
            <a:endParaRPr lang="en-US" sz="500" dirty="0">
              <a:solidFill>
                <a:schemeClr val="tx1"/>
              </a:solidFill>
              <a:latin typeface="Century Gothic" panose="020B0502020202020204" pitchFamily="34" charset="0"/>
              <a:ea typeface="Calibri"/>
              <a:cs typeface="Calibri"/>
              <a:sym typeface="Calibri"/>
            </a:endParaRPr>
          </a:p>
          <a:p>
            <a:pPr>
              <a:buSzPct val="25000"/>
              <a:tabLst>
                <a:tab pos="1201738" algn="l"/>
              </a:tabLst>
            </a:pPr>
            <a:r>
              <a:rPr lang="en-US" sz="1600" b="1" dirty="0">
                <a:solidFill>
                  <a:schemeClr val="tx1"/>
                </a:solidFill>
                <a:latin typeface="Century Gothic" panose="020B0502020202020204" pitchFamily="34" charset="0"/>
                <a:ea typeface="Calibri"/>
                <a:cs typeface="Calibri"/>
                <a:sym typeface="Calibri"/>
              </a:rPr>
              <a:t>3:30pm	</a:t>
            </a:r>
            <a:r>
              <a:rPr lang="en-US" sz="1600" dirty="0">
                <a:solidFill>
                  <a:schemeClr val="tx1"/>
                </a:solidFill>
                <a:latin typeface="Century Gothic" panose="020B0502020202020204" pitchFamily="34" charset="0"/>
                <a:ea typeface="Calibri"/>
                <a:cs typeface="Calibri"/>
                <a:sym typeface="Calibri"/>
              </a:rPr>
              <a:t>0-500 NLM Swiss (2</a:t>
            </a:r>
            <a:r>
              <a:rPr lang="en-US" sz="1600" baseline="30000" dirty="0">
                <a:solidFill>
                  <a:schemeClr val="tx1"/>
                </a:solidFill>
                <a:latin typeface="Century Gothic" panose="020B0502020202020204" pitchFamily="34" charset="0"/>
                <a:ea typeface="Calibri"/>
                <a:cs typeface="Calibri"/>
                <a:sym typeface="Calibri"/>
              </a:rPr>
              <a:t>nd</a:t>
            </a:r>
            <a:r>
              <a:rPr lang="en-US" sz="1600" dirty="0">
                <a:solidFill>
                  <a:schemeClr val="tx1"/>
                </a:solidFill>
                <a:latin typeface="Century Gothic" panose="020B0502020202020204" pitchFamily="34" charset="0"/>
                <a:ea typeface="Calibri"/>
                <a:cs typeface="Calibri"/>
                <a:sym typeface="Calibri"/>
              </a:rPr>
              <a:t> session; single session entry okay)</a:t>
            </a:r>
          </a:p>
          <a:p>
            <a:pPr>
              <a:buSzPct val="25000"/>
              <a:tabLst>
                <a:tab pos="1201738" algn="l"/>
              </a:tabLst>
            </a:pPr>
            <a:endParaRPr lang="en-US" sz="1210" i="1" dirty="0">
              <a:solidFill>
                <a:schemeClr val="tx1"/>
              </a:solidFill>
              <a:latin typeface="Century Gothic" panose="020B0502020202020204" pitchFamily="34" charset="0"/>
              <a:ea typeface="Calibri"/>
              <a:cs typeface="Calibri"/>
              <a:sym typeface="Calibri"/>
            </a:endParaRPr>
          </a:p>
          <a:p>
            <a:pPr marL="188595" indent="-188595">
              <a:buSzPct val="25000"/>
              <a:buFont typeface="Arial" panose="020B0604020202020204" pitchFamily="34" charset="0"/>
              <a:buChar char="•"/>
              <a:tabLst>
                <a:tab pos="1201738" algn="l"/>
              </a:tabLst>
            </a:pPr>
            <a:r>
              <a:rPr lang="en-US" sz="1210" i="1" dirty="0">
                <a:solidFill>
                  <a:schemeClr val="tx1"/>
                </a:solidFill>
                <a:latin typeface="Century Gothic" panose="020B0502020202020204" pitchFamily="34" charset="0"/>
                <a:ea typeface="Calibri"/>
                <a:cs typeface="Calibri"/>
                <a:sym typeface="Calibri"/>
              </a:rPr>
              <a:t>Stratification is 0-20/50/100/200/NLM based on attendance. Entries are $10 per person per session for ACBL members ($3 extra for non-members). Discounts for players age 25 and under.</a:t>
            </a:r>
          </a:p>
        </p:txBody>
      </p:sp>
      <p:sp>
        <p:nvSpPr>
          <p:cNvPr id="7" name="TextBox 6"/>
          <p:cNvSpPr txBox="1"/>
          <p:nvPr/>
        </p:nvSpPr>
        <p:spPr>
          <a:xfrm>
            <a:off x="114300" y="1965861"/>
            <a:ext cx="7543800" cy="338554"/>
          </a:xfrm>
          <a:prstGeom prst="rect">
            <a:avLst/>
          </a:prstGeom>
          <a:noFill/>
        </p:spPr>
        <p:txBody>
          <a:bodyPr wrap="square" rtlCol="0">
            <a:spAutoFit/>
          </a:bodyPr>
          <a:lstStyle/>
          <a:p>
            <a:pPr algn="ctr"/>
            <a:r>
              <a:rPr lang="en-US" sz="1600" i="1" dirty="0">
                <a:latin typeface="Century Gothic" panose="020B0502020202020204" pitchFamily="34" charset="0"/>
              </a:rPr>
              <a:t>Day of Tournament Phone:  425-395-4499</a:t>
            </a:r>
            <a:endParaRPr lang="en-US" sz="1600" i="1" dirty="0"/>
          </a:p>
        </p:txBody>
      </p:sp>
      <p:sp>
        <p:nvSpPr>
          <p:cNvPr id="26" name="TextBox 25"/>
          <p:cNvSpPr txBox="1"/>
          <p:nvPr/>
        </p:nvSpPr>
        <p:spPr>
          <a:xfrm>
            <a:off x="114300" y="4285515"/>
            <a:ext cx="7567814" cy="1900136"/>
          </a:xfrm>
          <a:prstGeom prst="rect">
            <a:avLst/>
          </a:prstGeom>
          <a:solidFill>
            <a:schemeClr val="accent6">
              <a:lumMod val="40000"/>
              <a:lumOff val="60000"/>
            </a:schemeClr>
          </a:solidFill>
        </p:spPr>
        <p:txBody>
          <a:bodyPr wrap="square" rtlCol="0">
            <a:spAutoFit/>
          </a:bodyPr>
          <a:lstStyle/>
          <a:p>
            <a:pPr algn="ctr"/>
            <a:r>
              <a:rPr lang="en-US" sz="1716" b="1" u="sng" dirty="0">
                <a:latin typeface="Century Gothic" panose="020B0502020202020204" pitchFamily="34" charset="0"/>
              </a:rPr>
              <a:t>LOCATION &amp; DIRECTIONS</a:t>
            </a:r>
          </a:p>
          <a:p>
            <a:pPr algn="ctr"/>
            <a:r>
              <a:rPr lang="en-US" sz="1716" dirty="0">
                <a:latin typeface="Century Gothic" panose="020B0502020202020204" pitchFamily="34" charset="0"/>
              </a:rPr>
              <a:t>Seattle Bridge Center (</a:t>
            </a:r>
            <a:r>
              <a:rPr lang="en-US" sz="1716" dirty="0">
                <a:latin typeface="Century Gothic" panose="020B0502020202020204" pitchFamily="34" charset="0"/>
                <a:hlinkClick r:id="rId6"/>
              </a:rPr>
              <a:t>map</a:t>
            </a:r>
            <a:r>
              <a:rPr lang="en-US" sz="1716" dirty="0">
                <a:latin typeface="Century Gothic" panose="020B0502020202020204" pitchFamily="34" charset="0"/>
              </a:rPr>
              <a:t>)</a:t>
            </a:r>
          </a:p>
          <a:p>
            <a:pPr algn="ctr"/>
            <a:r>
              <a:rPr lang="en-US" sz="1716" dirty="0">
                <a:latin typeface="Century Gothic" panose="020B0502020202020204" pitchFamily="34" charset="0"/>
              </a:rPr>
              <a:t>1539 NE 145</a:t>
            </a:r>
            <a:r>
              <a:rPr lang="en-US" sz="1716" baseline="30000" dirty="0">
                <a:latin typeface="Century Gothic" panose="020B0502020202020204" pitchFamily="34" charset="0"/>
              </a:rPr>
              <a:t>th</a:t>
            </a:r>
            <a:r>
              <a:rPr lang="en-US" sz="1716" dirty="0">
                <a:latin typeface="Century Gothic" panose="020B0502020202020204" pitchFamily="34" charset="0"/>
              </a:rPr>
              <a:t> St, Seattle, WA 98155</a:t>
            </a:r>
          </a:p>
          <a:p>
            <a:pPr algn="ctr"/>
            <a:r>
              <a:rPr lang="en-US" sz="1320" i="1" dirty="0">
                <a:latin typeface="Century Gothic" panose="020B0502020202020204" pitchFamily="34" charset="0"/>
              </a:rPr>
              <a:t>Ample Free Parking </a:t>
            </a:r>
            <a:r>
              <a:rPr lang="en-US" sz="1210" dirty="0">
                <a:latin typeface="Century Gothic" panose="020B0502020202020204" pitchFamily="34" charset="0"/>
                <a:sym typeface="Wingdings" panose="05000000000000000000" pitchFamily="2" charset="2"/>
              </a:rPr>
              <a:t></a:t>
            </a:r>
            <a:r>
              <a:rPr lang="en-US" sz="1320" i="1" dirty="0">
                <a:latin typeface="Century Gothic" panose="020B0502020202020204" pitchFamily="34" charset="0"/>
                <a:sym typeface="Wingdings" panose="05000000000000000000" pitchFamily="2" charset="2"/>
              </a:rPr>
              <a:t> </a:t>
            </a:r>
            <a:r>
              <a:rPr lang="en-US" sz="1320" i="1" dirty="0">
                <a:latin typeface="Century Gothic" panose="020B0502020202020204" pitchFamily="34" charset="0"/>
              </a:rPr>
              <a:t>Convenient to I-5 and Transit </a:t>
            </a:r>
            <a:r>
              <a:rPr lang="en-US" sz="1210" dirty="0">
                <a:latin typeface="Century Gothic" panose="020B0502020202020204" pitchFamily="34" charset="0"/>
                <a:sym typeface="Wingdings" panose="05000000000000000000" pitchFamily="2" charset="2"/>
              </a:rPr>
              <a:t></a:t>
            </a:r>
            <a:r>
              <a:rPr lang="en-US" sz="1320" i="1" dirty="0">
                <a:latin typeface="Century Gothic" panose="020B0502020202020204" pitchFamily="34" charset="0"/>
                <a:sym typeface="Wingdings" panose="05000000000000000000" pitchFamily="2" charset="2"/>
              </a:rPr>
              <a:t> Nearby Restaurants</a:t>
            </a:r>
          </a:p>
          <a:p>
            <a:pPr algn="ctr"/>
            <a:endParaRPr lang="en-US" sz="1320" i="1" dirty="0">
              <a:latin typeface="Century Gothic" panose="020B0502020202020204" pitchFamily="34" charset="0"/>
              <a:sym typeface="Wingdings" panose="05000000000000000000" pitchFamily="2" charset="2"/>
            </a:endParaRPr>
          </a:p>
          <a:p>
            <a:r>
              <a:rPr lang="en-US" sz="1320" dirty="0">
                <a:latin typeface="Century Gothic" panose="020B0502020202020204" pitchFamily="34" charset="0"/>
                <a:sym typeface="Wingdings" panose="05000000000000000000" pitchFamily="2" charset="2"/>
              </a:rPr>
              <a:t>Take I-5 to exit 175 for 145</a:t>
            </a:r>
            <a:r>
              <a:rPr lang="en-US" sz="1320" baseline="30000" dirty="0">
                <a:latin typeface="Century Gothic" panose="020B0502020202020204" pitchFamily="34" charset="0"/>
                <a:sym typeface="Wingdings" panose="05000000000000000000" pitchFamily="2" charset="2"/>
              </a:rPr>
              <a:t>th</a:t>
            </a:r>
            <a:r>
              <a:rPr lang="en-US" sz="1320" dirty="0">
                <a:latin typeface="Century Gothic" panose="020B0502020202020204" pitchFamily="34" charset="0"/>
                <a:sym typeface="Wingdings" panose="05000000000000000000" pitchFamily="2" charset="2"/>
              </a:rPr>
              <a:t> street. Head east on 145</a:t>
            </a:r>
            <a:r>
              <a:rPr lang="en-US" sz="1320" baseline="30000" dirty="0">
                <a:latin typeface="Century Gothic" panose="020B0502020202020204" pitchFamily="34" charset="0"/>
                <a:sym typeface="Wingdings" panose="05000000000000000000" pitchFamily="2" charset="2"/>
              </a:rPr>
              <a:t>th</a:t>
            </a:r>
            <a:r>
              <a:rPr lang="en-US" sz="1320" dirty="0">
                <a:latin typeface="Century Gothic" panose="020B0502020202020204" pitchFamily="34" charset="0"/>
                <a:sym typeface="Wingdings" panose="05000000000000000000" pitchFamily="2" charset="2"/>
              </a:rPr>
              <a:t>. Just past 15</a:t>
            </a:r>
            <a:r>
              <a:rPr lang="en-US" sz="1320" baseline="30000" dirty="0">
                <a:latin typeface="Century Gothic" panose="020B0502020202020204" pitchFamily="34" charset="0"/>
                <a:sym typeface="Wingdings" panose="05000000000000000000" pitchFamily="2" charset="2"/>
              </a:rPr>
              <a:t>th</a:t>
            </a:r>
            <a:r>
              <a:rPr lang="en-US" sz="1320" dirty="0">
                <a:latin typeface="Century Gothic" panose="020B0502020202020204" pitchFamily="34" charset="0"/>
                <a:sym typeface="Wingdings" panose="05000000000000000000" pitchFamily="2" charset="2"/>
              </a:rPr>
              <a:t> Ave NE, you will see a QFC on your right (south).  Turn right into the QFC parking lot. The Seattle Bridge Center is in the row of businesses just south of the QFC.</a:t>
            </a:r>
            <a:r>
              <a:rPr lang="en-US" sz="1320" i="1" dirty="0">
                <a:latin typeface="Century Gothic" panose="020B0502020202020204" pitchFamily="34" charset="0"/>
                <a:sym typeface="Wingdings" panose="05000000000000000000" pitchFamily="2" charset="2"/>
              </a:rPr>
              <a:t> </a:t>
            </a:r>
          </a:p>
        </p:txBody>
      </p:sp>
      <p:sp>
        <p:nvSpPr>
          <p:cNvPr id="28" name="TextBox 27"/>
          <p:cNvSpPr txBox="1"/>
          <p:nvPr/>
        </p:nvSpPr>
        <p:spPr>
          <a:xfrm>
            <a:off x="101237" y="2291214"/>
            <a:ext cx="7592281" cy="1874359"/>
          </a:xfrm>
          <a:prstGeom prst="rect">
            <a:avLst/>
          </a:prstGeom>
          <a:solidFill>
            <a:schemeClr val="accent2">
              <a:lumMod val="20000"/>
              <a:lumOff val="80000"/>
            </a:schemeClr>
          </a:solidFill>
        </p:spPr>
        <p:txBody>
          <a:bodyPr wrap="square" rtlCol="0">
            <a:spAutoFit/>
          </a:bodyPr>
          <a:lstStyle/>
          <a:p>
            <a:pPr algn="ctr">
              <a:buSzPct val="25000"/>
              <a:tabLst>
                <a:tab pos="688023" algn="l"/>
              </a:tabLst>
            </a:pPr>
            <a:r>
              <a:rPr lang="en-US" sz="1980" b="1" dirty="0">
                <a:latin typeface="Century Gothic" panose="020B0502020202020204" pitchFamily="34" charset="0"/>
                <a:ea typeface="Calibri"/>
                <a:sym typeface="Calibri"/>
              </a:rPr>
              <a:t>Try duplicate bridge in an event just for new players!</a:t>
            </a:r>
          </a:p>
          <a:p>
            <a:pPr>
              <a:buSzPct val="25000"/>
              <a:tabLst>
                <a:tab pos="688023" algn="l"/>
              </a:tabLst>
            </a:pPr>
            <a:r>
              <a:rPr lang="en-US" sz="1400" dirty="0">
                <a:latin typeface="Century Gothic" panose="020B0502020202020204" pitchFamily="34" charset="0"/>
                <a:ea typeface="Calibri"/>
                <a:sym typeface="Calibri"/>
              </a:rPr>
              <a:t>This tournament is limited to newer players (less than 500 </a:t>
            </a:r>
            <a:r>
              <a:rPr lang="en-US" sz="1400" dirty="0" err="1">
                <a:latin typeface="Century Gothic" panose="020B0502020202020204" pitchFamily="34" charset="0"/>
                <a:ea typeface="Calibri"/>
                <a:sym typeface="Calibri"/>
              </a:rPr>
              <a:t>masterpoints</a:t>
            </a:r>
            <a:r>
              <a:rPr lang="en-US" sz="1400" dirty="0">
                <a:latin typeface="Century Gothic" panose="020B0502020202020204" pitchFamily="34" charset="0"/>
                <a:ea typeface="Calibri"/>
                <a:sym typeface="Calibri"/>
              </a:rPr>
              <a:t> and who have not achieved the rank of Life Master). Play &amp; direction will be friendly to those still getting the hang of bidding boxes, duplicate scoring, and other tournament practices. Experienced players will be on-site to answer questions after each session.  </a:t>
            </a:r>
          </a:p>
          <a:p>
            <a:pPr>
              <a:buSzPct val="25000"/>
              <a:tabLst>
                <a:tab pos="688023" algn="l"/>
              </a:tabLst>
            </a:pPr>
            <a:endParaRPr lang="en-US" sz="1000" b="1" dirty="0">
              <a:latin typeface="Century Gothic" panose="020B0502020202020204" pitchFamily="34" charset="0"/>
              <a:ea typeface="Calibri"/>
              <a:sym typeface="Calibri"/>
            </a:endParaRPr>
          </a:p>
          <a:p>
            <a:pPr>
              <a:buSzPct val="25000"/>
              <a:tabLst>
                <a:tab pos="688023" algn="l"/>
              </a:tabLst>
            </a:pPr>
            <a:r>
              <a:rPr lang="en-US" sz="1600" b="1" dirty="0">
                <a:latin typeface="Century Gothic" panose="020B0502020202020204" pitchFamily="34" charset="0"/>
                <a:ea typeface="Calibri"/>
                <a:sym typeface="Calibri"/>
              </a:rPr>
              <a:t>Need a partner?  </a:t>
            </a:r>
            <a:r>
              <a:rPr lang="en-US" sz="1400" dirty="0">
                <a:latin typeface="Century Gothic" panose="020B0502020202020204" pitchFamily="34" charset="0"/>
                <a:ea typeface="Calibri"/>
                <a:sym typeface="Calibri"/>
              </a:rPr>
              <a:t>Email </a:t>
            </a:r>
            <a:r>
              <a:rPr lang="en-US" sz="1400" b="1" u="sng" dirty="0">
                <a:solidFill>
                  <a:schemeClr val="tx1"/>
                </a:solidFill>
                <a:latin typeface="Century Gothic" panose="020B0502020202020204" pitchFamily="34" charset="0"/>
                <a:ea typeface="Calibri"/>
                <a:cs typeface="Calibri"/>
                <a:sym typeface="Calibri"/>
                <a:hlinkClick r:id="rId7"/>
              </a:rPr>
              <a:t>sbu446partnership@gmail.com</a:t>
            </a:r>
            <a:r>
              <a:rPr lang="en-US" sz="1400" b="1" dirty="0">
                <a:solidFill>
                  <a:schemeClr val="tx1"/>
                </a:solidFill>
                <a:latin typeface="Century Gothic" panose="020B0502020202020204" pitchFamily="34" charset="0"/>
                <a:ea typeface="Calibri"/>
                <a:cs typeface="Calibri"/>
                <a:sym typeface="Calibri"/>
              </a:rPr>
              <a:t> </a:t>
            </a:r>
            <a:r>
              <a:rPr lang="en-US" sz="1400" dirty="0">
                <a:solidFill>
                  <a:schemeClr val="tx1"/>
                </a:solidFill>
                <a:latin typeface="Century Gothic" panose="020B0502020202020204" pitchFamily="34" charset="0"/>
                <a:ea typeface="Calibri"/>
                <a:cs typeface="Calibri"/>
                <a:sym typeface="Calibri"/>
              </a:rPr>
              <a:t>to get matched up or arrive at least 30 minutes prior to the session to find a partner on-site.</a:t>
            </a:r>
            <a:r>
              <a:rPr lang="en-US" sz="1400" dirty="0">
                <a:latin typeface="Century Gothic" panose="020B0502020202020204" pitchFamily="34" charset="0"/>
                <a:ea typeface="Calibri"/>
                <a:sym typeface="Calibri"/>
              </a:rPr>
              <a:t> </a:t>
            </a:r>
            <a:endParaRPr lang="en-US" sz="1400" dirty="0">
              <a:solidFill>
                <a:schemeClr val="tx1"/>
              </a:solidFill>
              <a:latin typeface="Century Gothic" panose="020B0502020202020204" pitchFamily="34" charset="0"/>
              <a:ea typeface="Calibri"/>
              <a:cs typeface="Calibri"/>
              <a:sym typeface="Calibri"/>
            </a:endParaRPr>
          </a:p>
        </p:txBody>
      </p:sp>
      <p:sp>
        <p:nvSpPr>
          <p:cNvPr id="11" name="TextBox 10"/>
          <p:cNvSpPr txBox="1"/>
          <p:nvPr/>
        </p:nvSpPr>
        <p:spPr>
          <a:xfrm>
            <a:off x="317608" y="9609639"/>
            <a:ext cx="3103735" cy="295466"/>
          </a:xfrm>
          <a:prstGeom prst="rect">
            <a:avLst/>
          </a:prstGeom>
          <a:noFill/>
        </p:spPr>
        <p:txBody>
          <a:bodyPr wrap="none" rtlCol="0">
            <a:spAutoFit/>
          </a:bodyPr>
          <a:lstStyle/>
          <a:p>
            <a:r>
              <a:rPr lang="en-US" sz="1320" b="1" i="1" dirty="0">
                <a:latin typeface="Century Gothic" panose="020B0502020202020204" pitchFamily="34" charset="0"/>
              </a:rPr>
              <a:t>Website:  </a:t>
            </a:r>
            <a:r>
              <a:rPr lang="en-US" sz="1320" b="1" i="1" dirty="0">
                <a:latin typeface="Century Gothic" panose="020B0502020202020204" pitchFamily="34" charset="0"/>
                <a:hlinkClick r:id="rId8"/>
              </a:rPr>
              <a:t>http://bridgeinseattle.org</a:t>
            </a:r>
            <a:r>
              <a:rPr lang="en-US" sz="1320" b="1" i="1" dirty="0">
                <a:latin typeface="Century Gothic" panose="020B0502020202020204" pitchFamily="34" charset="0"/>
              </a:rPr>
              <a:t> </a:t>
            </a:r>
          </a:p>
        </p:txBody>
      </p:sp>
      <p:sp>
        <p:nvSpPr>
          <p:cNvPr id="31" name="TextBox 30"/>
          <p:cNvSpPr txBox="1"/>
          <p:nvPr/>
        </p:nvSpPr>
        <p:spPr>
          <a:xfrm>
            <a:off x="3413015" y="9609639"/>
            <a:ext cx="4211409" cy="295466"/>
          </a:xfrm>
          <a:prstGeom prst="rect">
            <a:avLst/>
          </a:prstGeom>
          <a:noFill/>
        </p:spPr>
        <p:txBody>
          <a:bodyPr wrap="none" rtlCol="0">
            <a:spAutoFit/>
          </a:bodyPr>
          <a:lstStyle/>
          <a:p>
            <a:r>
              <a:rPr lang="en-US" sz="1320" b="1" i="1" dirty="0">
                <a:latin typeface="Century Gothic" panose="020B0502020202020204" pitchFamily="34" charset="0"/>
              </a:rPr>
              <a:t>Facebook:  </a:t>
            </a:r>
            <a:r>
              <a:rPr lang="en-US" sz="1320" b="1" i="1" dirty="0">
                <a:latin typeface="Century Gothic" panose="020B0502020202020204" pitchFamily="34" charset="0"/>
                <a:hlinkClick r:id="rId9"/>
              </a:rPr>
              <a:t>http://facebook.com/SeattleBridge/</a:t>
            </a:r>
            <a:r>
              <a:rPr lang="en-US" sz="1320" b="1" i="1" dirty="0">
                <a:latin typeface="Century Gothic" panose="020B0502020202020204" pitchFamily="34" charset="0"/>
              </a:rPr>
              <a:t> </a:t>
            </a:r>
          </a:p>
        </p:txBody>
      </p:sp>
      <p:pic>
        <p:nvPicPr>
          <p:cNvPr id="2" name="Picture 1"/>
          <p:cNvPicPr>
            <a:picLocks noChangeAspect="1"/>
          </p:cNvPicPr>
          <p:nvPr/>
        </p:nvPicPr>
        <p:blipFill>
          <a:blip r:embed="rId10"/>
          <a:stretch>
            <a:fillRect/>
          </a:stretch>
        </p:blipFill>
        <p:spPr>
          <a:xfrm flipH="1">
            <a:off x="6218873" y="256933"/>
            <a:ext cx="1372929" cy="1933703"/>
          </a:xfrm>
          <a:prstGeom prst="rect">
            <a:avLst/>
          </a:prstGeom>
        </p:spPr>
      </p:pic>
    </p:spTree>
    <p:extLst>
      <p:ext uri="{BB962C8B-B14F-4D97-AF65-F5344CB8AC3E}">
        <p14:creationId xmlns:p14="http://schemas.microsoft.com/office/powerpoint/2010/main" val="9098996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15" name="TextBox 14"/>
          <p:cNvSpPr txBox="1"/>
          <p:nvPr/>
        </p:nvSpPr>
        <p:spPr>
          <a:xfrm>
            <a:off x="100344" y="256934"/>
            <a:ext cx="7557756" cy="1168910"/>
          </a:xfrm>
          <a:prstGeom prst="rect">
            <a:avLst/>
          </a:prstGeom>
          <a:noFill/>
        </p:spPr>
        <p:txBody>
          <a:bodyPr wrap="square" rtlCol="0">
            <a:spAutoFit/>
          </a:bodyPr>
          <a:lstStyle/>
          <a:p>
            <a:pPr algn="ctr"/>
            <a:r>
              <a:rPr lang="en-US" sz="1716" b="1" dirty="0">
                <a:latin typeface="Bookman Old Style" panose="02050604050505020204" pitchFamily="18" charset="0"/>
              </a:rPr>
              <a:t>Seattle ACBL Unit 446 invites you to our</a:t>
            </a:r>
          </a:p>
          <a:p>
            <a:pPr algn="ctr"/>
            <a:r>
              <a:rPr lang="en-US" sz="2640" b="1" dirty="0">
                <a:latin typeface="Bookman Old Style" panose="02050604050505020204" pitchFamily="18" charset="0"/>
              </a:rPr>
              <a:t>NLM Spring Sectional</a:t>
            </a:r>
          </a:p>
          <a:p>
            <a:pPr algn="ctr"/>
            <a:r>
              <a:rPr lang="en-US" sz="2640" b="1" dirty="0">
                <a:latin typeface="Bookman Old Style" panose="02050604050505020204" pitchFamily="18" charset="0"/>
              </a:rPr>
              <a:t>May 6-7, 2017</a:t>
            </a:r>
          </a:p>
        </p:txBody>
      </p:sp>
      <p:pic>
        <p:nvPicPr>
          <p:cNvPr id="4" name="Picture 3"/>
          <p:cNvPicPr>
            <a:picLocks noChangeAspect="1"/>
          </p:cNvPicPr>
          <p:nvPr/>
        </p:nvPicPr>
        <p:blipFill>
          <a:blip r:embed="rId3">
            <a:grayscl/>
          </a:blip>
          <a:stretch>
            <a:fillRect/>
          </a:stretch>
        </p:blipFill>
        <p:spPr>
          <a:xfrm>
            <a:off x="268319" y="422827"/>
            <a:ext cx="1009437" cy="1850092"/>
          </a:xfrm>
          <a:prstGeom prst="rect">
            <a:avLst/>
          </a:prstGeom>
        </p:spPr>
      </p:pic>
      <p:sp>
        <p:nvSpPr>
          <p:cNvPr id="18" name="TextBox 17"/>
          <p:cNvSpPr txBox="1"/>
          <p:nvPr/>
        </p:nvSpPr>
        <p:spPr>
          <a:xfrm>
            <a:off x="1034870" y="1370529"/>
            <a:ext cx="3080924" cy="549381"/>
          </a:xfrm>
          <a:prstGeom prst="rect">
            <a:avLst/>
          </a:prstGeom>
          <a:noFill/>
        </p:spPr>
        <p:txBody>
          <a:bodyPr wrap="square" rtlCol="0">
            <a:spAutoFit/>
          </a:bodyPr>
          <a:lstStyle/>
          <a:p>
            <a:pPr algn="ctr"/>
            <a:r>
              <a:rPr lang="en-US" sz="1210" b="1" u="sng" dirty="0">
                <a:latin typeface="Century Gothic" panose="020B0502020202020204" pitchFamily="34" charset="0"/>
              </a:rPr>
              <a:t>Tournament Chairs</a:t>
            </a:r>
            <a:endParaRPr lang="en-US" sz="2640" b="1" dirty="0">
              <a:latin typeface="Bookman Old Style" panose="02050604050505020204" pitchFamily="18" charset="0"/>
            </a:endParaRPr>
          </a:p>
          <a:p>
            <a:pPr algn="ctr"/>
            <a:r>
              <a:rPr lang="en-US" sz="880" dirty="0">
                <a:latin typeface="Century Gothic" panose="020B0502020202020204" pitchFamily="34" charset="0"/>
              </a:rPr>
              <a:t>Patti  McCallum - pattimcbridge@gmail.com </a:t>
            </a:r>
          </a:p>
          <a:p>
            <a:pPr algn="ctr"/>
            <a:r>
              <a:rPr lang="en-US" sz="880" dirty="0">
                <a:latin typeface="Century Gothic" panose="020B0502020202020204" pitchFamily="34" charset="0"/>
              </a:rPr>
              <a:t>Ann Romeo – annromeo@gmail.com </a:t>
            </a:r>
          </a:p>
        </p:txBody>
      </p:sp>
      <p:sp>
        <p:nvSpPr>
          <p:cNvPr id="19" name="TextBox 18"/>
          <p:cNvSpPr txBox="1"/>
          <p:nvPr/>
        </p:nvSpPr>
        <p:spPr>
          <a:xfrm>
            <a:off x="3590318" y="1375190"/>
            <a:ext cx="2916370" cy="447815"/>
          </a:xfrm>
          <a:prstGeom prst="rect">
            <a:avLst/>
          </a:prstGeom>
          <a:noFill/>
        </p:spPr>
        <p:txBody>
          <a:bodyPr wrap="square" rtlCol="0">
            <a:spAutoFit/>
          </a:bodyPr>
          <a:lstStyle/>
          <a:p>
            <a:pPr algn="ctr"/>
            <a:r>
              <a:rPr lang="en-US" sz="1210" b="1" u="sng" dirty="0">
                <a:latin typeface="Century Gothic" panose="020B0502020202020204" pitchFamily="34" charset="0"/>
              </a:rPr>
              <a:t>Director in Charge</a:t>
            </a:r>
            <a:endParaRPr lang="en-US" sz="2640" b="1" dirty="0">
              <a:latin typeface="Bookman Old Style" panose="02050604050505020204" pitchFamily="18" charset="0"/>
            </a:endParaRPr>
          </a:p>
          <a:p>
            <a:pPr algn="ctr"/>
            <a:r>
              <a:rPr lang="en-US" sz="1100" dirty="0">
                <a:latin typeface="Century Gothic" panose="020B0502020202020204" pitchFamily="34" charset="0"/>
              </a:rPr>
              <a:t>Jenni Carmichael</a:t>
            </a:r>
          </a:p>
        </p:txBody>
      </p:sp>
      <p:sp>
        <p:nvSpPr>
          <p:cNvPr id="5" name="TextBox 4"/>
          <p:cNvSpPr txBox="1"/>
          <p:nvPr/>
        </p:nvSpPr>
        <p:spPr>
          <a:xfrm>
            <a:off x="114300" y="6269261"/>
            <a:ext cx="7567814" cy="3340915"/>
          </a:xfrm>
          <a:prstGeom prst="rect">
            <a:avLst/>
          </a:prstGeom>
          <a:noFill/>
        </p:spPr>
        <p:txBody>
          <a:bodyPr wrap="square" rtlCol="0">
            <a:spAutoFit/>
          </a:bodyPr>
          <a:lstStyle/>
          <a:p>
            <a:pPr algn="ctr">
              <a:buSzPct val="25000"/>
            </a:pPr>
            <a:r>
              <a:rPr lang="en-US" sz="1980" b="1" u="sng" dirty="0">
                <a:latin typeface="Century Gothic" panose="020B0502020202020204" pitchFamily="34" charset="0"/>
              </a:rPr>
              <a:t>SCHEDULE</a:t>
            </a:r>
          </a:p>
          <a:p>
            <a:pPr algn="ctr">
              <a:buSzPct val="25000"/>
            </a:pPr>
            <a:endParaRPr lang="en-US" sz="1100" b="1" u="sng" dirty="0">
              <a:solidFill>
                <a:schemeClr val="tx1"/>
              </a:solidFill>
              <a:latin typeface="Century Gothic" panose="020B0502020202020204" pitchFamily="34" charset="0"/>
              <a:ea typeface="Calibri"/>
              <a:cs typeface="Calibri"/>
              <a:sym typeface="Calibri"/>
            </a:endParaRPr>
          </a:p>
          <a:p>
            <a:pPr algn="ctr">
              <a:buSzPct val="25000"/>
            </a:pPr>
            <a:r>
              <a:rPr lang="en-US" sz="1600" b="1" u="sng" dirty="0">
                <a:solidFill>
                  <a:schemeClr val="tx1"/>
                </a:solidFill>
                <a:latin typeface="Century Gothic" panose="020B0502020202020204" pitchFamily="34" charset="0"/>
                <a:ea typeface="Calibri"/>
                <a:cs typeface="Calibri"/>
                <a:sym typeface="Calibri"/>
              </a:rPr>
              <a:t>Saturday, May 6</a:t>
            </a:r>
            <a:r>
              <a:rPr lang="en-US" sz="1600" b="1" u="sng" baseline="30000" dirty="0">
                <a:solidFill>
                  <a:schemeClr val="tx1"/>
                </a:solidFill>
                <a:latin typeface="Century Gothic" panose="020B0502020202020204" pitchFamily="34" charset="0"/>
                <a:ea typeface="Calibri"/>
                <a:cs typeface="Calibri"/>
                <a:sym typeface="Calibri"/>
              </a:rPr>
              <a:t>th</a:t>
            </a:r>
            <a:r>
              <a:rPr lang="en-US" sz="1600" b="1" u="sng" dirty="0">
                <a:solidFill>
                  <a:schemeClr val="tx1"/>
                </a:solidFill>
                <a:latin typeface="Century Gothic" panose="020B0502020202020204" pitchFamily="34" charset="0"/>
                <a:ea typeface="Calibri"/>
                <a:cs typeface="Calibri"/>
                <a:sym typeface="Calibri"/>
              </a:rPr>
              <a:t> </a:t>
            </a:r>
          </a:p>
          <a:p>
            <a:pPr>
              <a:buSzPct val="25000"/>
              <a:tabLst>
                <a:tab pos="1201738" algn="l"/>
              </a:tabLst>
            </a:pPr>
            <a:r>
              <a:rPr lang="en-US" sz="1600" b="1" dirty="0">
                <a:solidFill>
                  <a:schemeClr val="tx1"/>
                </a:solidFill>
                <a:latin typeface="Century Gothic" panose="020B0502020202020204" pitchFamily="34" charset="0"/>
                <a:ea typeface="Calibri"/>
                <a:cs typeface="Calibri"/>
                <a:sym typeface="Calibri"/>
              </a:rPr>
              <a:t>10:30am</a:t>
            </a:r>
            <a:r>
              <a:rPr lang="en-US" sz="1600" dirty="0">
                <a:solidFill>
                  <a:schemeClr val="tx1"/>
                </a:solidFill>
                <a:latin typeface="Century Gothic" panose="020B0502020202020204" pitchFamily="34" charset="0"/>
                <a:ea typeface="Calibri"/>
                <a:cs typeface="Calibri"/>
                <a:sym typeface="Calibri"/>
              </a:rPr>
              <a:t>	0-100 Future Stars Pairs (single session)</a:t>
            </a:r>
          </a:p>
          <a:p>
            <a:pPr>
              <a:buSzPct val="25000"/>
              <a:tabLst>
                <a:tab pos="1201738" algn="l"/>
              </a:tabLst>
            </a:pPr>
            <a:r>
              <a:rPr lang="en-US" sz="1600" dirty="0">
                <a:solidFill>
                  <a:schemeClr val="tx1"/>
                </a:solidFill>
                <a:latin typeface="Century Gothic" panose="020B0502020202020204" pitchFamily="34" charset="0"/>
                <a:ea typeface="Calibri"/>
                <a:cs typeface="Calibri"/>
                <a:sym typeface="Calibri"/>
              </a:rPr>
              <a:t>	0-500 NLM Pairs (1</a:t>
            </a:r>
            <a:r>
              <a:rPr lang="en-US" sz="1600" baseline="30000" dirty="0">
                <a:solidFill>
                  <a:schemeClr val="tx1"/>
                </a:solidFill>
                <a:latin typeface="Century Gothic" panose="020B0502020202020204" pitchFamily="34" charset="0"/>
                <a:ea typeface="Calibri"/>
                <a:cs typeface="Calibri"/>
                <a:sym typeface="Calibri"/>
              </a:rPr>
              <a:t>st</a:t>
            </a:r>
            <a:r>
              <a:rPr lang="en-US" sz="1600" dirty="0">
                <a:solidFill>
                  <a:schemeClr val="tx1"/>
                </a:solidFill>
                <a:latin typeface="Century Gothic" panose="020B0502020202020204" pitchFamily="34" charset="0"/>
                <a:ea typeface="Calibri"/>
                <a:cs typeface="Calibri"/>
                <a:sym typeface="Calibri"/>
              </a:rPr>
              <a:t> session; single session entry okay)</a:t>
            </a:r>
            <a:endParaRPr lang="en-US" sz="800" dirty="0">
              <a:solidFill>
                <a:schemeClr val="tx1"/>
              </a:solidFill>
              <a:latin typeface="Century Gothic" panose="020B0502020202020204" pitchFamily="34" charset="0"/>
              <a:ea typeface="Calibri"/>
              <a:cs typeface="Calibri"/>
              <a:sym typeface="Calibri"/>
            </a:endParaRPr>
          </a:p>
          <a:p>
            <a:pPr>
              <a:buSzPct val="25000"/>
              <a:tabLst>
                <a:tab pos="1201738" algn="l"/>
              </a:tabLst>
            </a:pPr>
            <a:r>
              <a:rPr lang="en-US" sz="1600" b="1" dirty="0">
                <a:solidFill>
                  <a:schemeClr val="tx1"/>
                </a:solidFill>
                <a:latin typeface="Century Gothic" panose="020B0502020202020204" pitchFamily="34" charset="0"/>
                <a:ea typeface="Calibri"/>
                <a:cs typeface="Calibri"/>
                <a:sym typeface="Calibri"/>
              </a:rPr>
              <a:t>3:30pm	</a:t>
            </a:r>
            <a:r>
              <a:rPr lang="en-US" sz="1600" dirty="0">
                <a:solidFill>
                  <a:schemeClr val="tx1"/>
                </a:solidFill>
                <a:latin typeface="Century Gothic" panose="020B0502020202020204" pitchFamily="34" charset="0"/>
                <a:ea typeface="Calibri"/>
                <a:cs typeface="Calibri"/>
                <a:sym typeface="Calibri"/>
              </a:rPr>
              <a:t>0-500 NLM Pairs (2</a:t>
            </a:r>
            <a:r>
              <a:rPr lang="en-US" sz="1600" baseline="30000" dirty="0">
                <a:solidFill>
                  <a:schemeClr val="tx1"/>
                </a:solidFill>
                <a:latin typeface="Century Gothic" panose="020B0502020202020204" pitchFamily="34" charset="0"/>
                <a:ea typeface="Calibri"/>
                <a:cs typeface="Calibri"/>
                <a:sym typeface="Calibri"/>
              </a:rPr>
              <a:t>nd</a:t>
            </a:r>
            <a:r>
              <a:rPr lang="en-US" sz="1600" dirty="0">
                <a:solidFill>
                  <a:schemeClr val="tx1"/>
                </a:solidFill>
                <a:latin typeface="Century Gothic" panose="020B0502020202020204" pitchFamily="34" charset="0"/>
                <a:ea typeface="Calibri"/>
                <a:cs typeface="Calibri"/>
                <a:sym typeface="Calibri"/>
              </a:rPr>
              <a:t> session; single session entry okay)</a:t>
            </a:r>
          </a:p>
          <a:p>
            <a:pPr>
              <a:buSzPct val="25000"/>
              <a:tabLst>
                <a:tab pos="1201738" algn="l"/>
              </a:tabLst>
            </a:pPr>
            <a:r>
              <a:rPr lang="en-US" sz="1600" dirty="0">
                <a:solidFill>
                  <a:schemeClr val="tx1"/>
                </a:solidFill>
                <a:latin typeface="Century Gothic" panose="020B0502020202020204" pitchFamily="34" charset="0"/>
                <a:ea typeface="Calibri"/>
                <a:cs typeface="Calibri"/>
                <a:sym typeface="Calibri"/>
              </a:rPr>
              <a:t>		</a:t>
            </a:r>
          </a:p>
          <a:p>
            <a:pPr algn="ctr">
              <a:buSzPct val="25000"/>
              <a:tabLst>
                <a:tab pos="1201738" algn="l"/>
              </a:tabLst>
            </a:pPr>
            <a:r>
              <a:rPr lang="en-US" sz="1600" b="1" u="sng" dirty="0">
                <a:solidFill>
                  <a:schemeClr val="tx1"/>
                </a:solidFill>
                <a:latin typeface="Century Gothic" panose="020B0502020202020204" pitchFamily="34" charset="0"/>
                <a:ea typeface="Calibri"/>
                <a:cs typeface="Calibri"/>
                <a:sym typeface="Calibri"/>
              </a:rPr>
              <a:t>Sunday, May 7</a:t>
            </a:r>
            <a:r>
              <a:rPr lang="en-US" sz="1600" b="1" u="sng" baseline="30000" dirty="0">
                <a:solidFill>
                  <a:schemeClr val="tx1"/>
                </a:solidFill>
                <a:latin typeface="Century Gothic" panose="020B0502020202020204" pitchFamily="34" charset="0"/>
                <a:ea typeface="Calibri"/>
                <a:cs typeface="Calibri"/>
                <a:sym typeface="Calibri"/>
              </a:rPr>
              <a:t>th</a:t>
            </a:r>
            <a:r>
              <a:rPr lang="en-US" sz="1600" b="1" u="sng" dirty="0">
                <a:solidFill>
                  <a:schemeClr val="tx1"/>
                </a:solidFill>
                <a:latin typeface="Century Gothic" panose="020B0502020202020204" pitchFamily="34" charset="0"/>
                <a:ea typeface="Calibri"/>
                <a:cs typeface="Calibri"/>
                <a:sym typeface="Calibri"/>
              </a:rPr>
              <a:t>  </a:t>
            </a:r>
          </a:p>
          <a:p>
            <a:pPr>
              <a:buSzPct val="25000"/>
              <a:tabLst>
                <a:tab pos="1201738" algn="l"/>
              </a:tabLst>
            </a:pPr>
            <a:r>
              <a:rPr lang="en-US" sz="1600" b="1" dirty="0">
                <a:solidFill>
                  <a:schemeClr val="tx1"/>
                </a:solidFill>
                <a:latin typeface="Century Gothic" panose="020B0502020202020204" pitchFamily="34" charset="0"/>
                <a:ea typeface="Calibri"/>
                <a:cs typeface="Calibri"/>
                <a:sym typeface="Calibri"/>
              </a:rPr>
              <a:t>10:30am</a:t>
            </a:r>
            <a:r>
              <a:rPr lang="en-US" sz="1600" dirty="0">
                <a:solidFill>
                  <a:schemeClr val="tx1"/>
                </a:solidFill>
                <a:latin typeface="Century Gothic" panose="020B0502020202020204" pitchFamily="34" charset="0"/>
                <a:ea typeface="Calibri"/>
                <a:cs typeface="Calibri"/>
                <a:sym typeface="Calibri"/>
              </a:rPr>
              <a:t>	0-200 Pairs (single session)</a:t>
            </a:r>
          </a:p>
          <a:p>
            <a:pPr>
              <a:buSzPct val="25000"/>
              <a:tabLst>
                <a:tab pos="1201738" algn="l"/>
              </a:tabLst>
            </a:pPr>
            <a:r>
              <a:rPr lang="en-US" sz="1600" dirty="0">
                <a:solidFill>
                  <a:schemeClr val="tx1"/>
                </a:solidFill>
                <a:latin typeface="Century Gothic" panose="020B0502020202020204" pitchFamily="34" charset="0"/>
                <a:ea typeface="Calibri"/>
                <a:cs typeface="Calibri"/>
                <a:sym typeface="Calibri"/>
              </a:rPr>
              <a:t>	0-500 NLM Swiss (1</a:t>
            </a:r>
            <a:r>
              <a:rPr lang="en-US" sz="1600" baseline="30000" dirty="0">
                <a:solidFill>
                  <a:schemeClr val="tx1"/>
                </a:solidFill>
                <a:latin typeface="Century Gothic" panose="020B0502020202020204" pitchFamily="34" charset="0"/>
                <a:ea typeface="Calibri"/>
                <a:cs typeface="Calibri"/>
                <a:sym typeface="Calibri"/>
              </a:rPr>
              <a:t>st</a:t>
            </a:r>
            <a:r>
              <a:rPr lang="en-US" sz="1600" dirty="0">
                <a:solidFill>
                  <a:schemeClr val="tx1"/>
                </a:solidFill>
                <a:latin typeface="Century Gothic" panose="020B0502020202020204" pitchFamily="34" charset="0"/>
                <a:ea typeface="Calibri"/>
                <a:cs typeface="Calibri"/>
                <a:sym typeface="Calibri"/>
              </a:rPr>
              <a:t> session; single session entry okay)</a:t>
            </a:r>
            <a:endParaRPr lang="en-US" sz="500" dirty="0">
              <a:solidFill>
                <a:schemeClr val="tx1"/>
              </a:solidFill>
              <a:latin typeface="Century Gothic" panose="020B0502020202020204" pitchFamily="34" charset="0"/>
              <a:ea typeface="Calibri"/>
              <a:cs typeface="Calibri"/>
              <a:sym typeface="Calibri"/>
            </a:endParaRPr>
          </a:p>
          <a:p>
            <a:pPr>
              <a:buSzPct val="25000"/>
              <a:tabLst>
                <a:tab pos="1201738" algn="l"/>
              </a:tabLst>
            </a:pPr>
            <a:r>
              <a:rPr lang="en-US" sz="1600" b="1" dirty="0">
                <a:solidFill>
                  <a:schemeClr val="tx1"/>
                </a:solidFill>
                <a:latin typeface="Century Gothic" panose="020B0502020202020204" pitchFamily="34" charset="0"/>
                <a:ea typeface="Calibri"/>
                <a:cs typeface="Calibri"/>
                <a:sym typeface="Calibri"/>
              </a:rPr>
              <a:t>3:30pm	</a:t>
            </a:r>
            <a:r>
              <a:rPr lang="en-US" sz="1600" dirty="0">
                <a:solidFill>
                  <a:schemeClr val="tx1"/>
                </a:solidFill>
                <a:latin typeface="Century Gothic" panose="020B0502020202020204" pitchFamily="34" charset="0"/>
                <a:ea typeface="Calibri"/>
                <a:cs typeface="Calibri"/>
                <a:sym typeface="Calibri"/>
              </a:rPr>
              <a:t>0-500 NLM Swiss (2</a:t>
            </a:r>
            <a:r>
              <a:rPr lang="en-US" sz="1600" baseline="30000" dirty="0">
                <a:solidFill>
                  <a:schemeClr val="tx1"/>
                </a:solidFill>
                <a:latin typeface="Century Gothic" panose="020B0502020202020204" pitchFamily="34" charset="0"/>
                <a:ea typeface="Calibri"/>
                <a:cs typeface="Calibri"/>
                <a:sym typeface="Calibri"/>
              </a:rPr>
              <a:t>nd</a:t>
            </a:r>
            <a:r>
              <a:rPr lang="en-US" sz="1600" dirty="0">
                <a:solidFill>
                  <a:schemeClr val="tx1"/>
                </a:solidFill>
                <a:latin typeface="Century Gothic" panose="020B0502020202020204" pitchFamily="34" charset="0"/>
                <a:ea typeface="Calibri"/>
                <a:cs typeface="Calibri"/>
                <a:sym typeface="Calibri"/>
              </a:rPr>
              <a:t> session; single session entry okay)</a:t>
            </a:r>
          </a:p>
          <a:p>
            <a:pPr>
              <a:buSzPct val="25000"/>
              <a:tabLst>
                <a:tab pos="1201738" algn="l"/>
              </a:tabLst>
            </a:pPr>
            <a:endParaRPr lang="en-US" sz="1210" i="1" dirty="0">
              <a:solidFill>
                <a:schemeClr val="tx1"/>
              </a:solidFill>
              <a:latin typeface="Century Gothic" panose="020B0502020202020204" pitchFamily="34" charset="0"/>
              <a:ea typeface="Calibri"/>
              <a:cs typeface="Calibri"/>
              <a:sym typeface="Calibri"/>
            </a:endParaRPr>
          </a:p>
          <a:p>
            <a:pPr marL="188595" indent="-188595">
              <a:buSzPct val="25000"/>
              <a:buFont typeface="Arial" panose="020B0604020202020204" pitchFamily="34" charset="0"/>
              <a:buChar char="•"/>
              <a:tabLst>
                <a:tab pos="1201738" algn="l"/>
              </a:tabLst>
            </a:pPr>
            <a:r>
              <a:rPr lang="en-US" sz="1210" i="1" dirty="0">
                <a:solidFill>
                  <a:schemeClr val="tx1"/>
                </a:solidFill>
                <a:latin typeface="Century Gothic" panose="020B0502020202020204" pitchFamily="34" charset="0"/>
                <a:ea typeface="Calibri"/>
                <a:cs typeface="Calibri"/>
                <a:sym typeface="Calibri"/>
              </a:rPr>
              <a:t>Stratification is 0-20/50/100/200/NLM based on attendance. Entries are $10 per person per session for ACBL members ($3 extra for non-members). Discounts for players age 25 and under.</a:t>
            </a:r>
          </a:p>
        </p:txBody>
      </p:sp>
      <p:sp>
        <p:nvSpPr>
          <p:cNvPr id="7" name="TextBox 6"/>
          <p:cNvSpPr txBox="1"/>
          <p:nvPr/>
        </p:nvSpPr>
        <p:spPr>
          <a:xfrm>
            <a:off x="114300" y="1965861"/>
            <a:ext cx="7543800" cy="338554"/>
          </a:xfrm>
          <a:prstGeom prst="rect">
            <a:avLst/>
          </a:prstGeom>
          <a:noFill/>
        </p:spPr>
        <p:txBody>
          <a:bodyPr wrap="square" rtlCol="0">
            <a:spAutoFit/>
          </a:bodyPr>
          <a:lstStyle/>
          <a:p>
            <a:pPr algn="ctr"/>
            <a:r>
              <a:rPr lang="en-US" sz="1600" i="1" dirty="0">
                <a:latin typeface="Century Gothic" panose="020B0502020202020204" pitchFamily="34" charset="0"/>
              </a:rPr>
              <a:t>Day of Tournament Phone:  425-395-4499</a:t>
            </a:r>
            <a:endParaRPr lang="en-US" sz="1600" i="1" dirty="0"/>
          </a:p>
        </p:txBody>
      </p:sp>
      <p:sp>
        <p:nvSpPr>
          <p:cNvPr id="26" name="TextBox 25"/>
          <p:cNvSpPr txBox="1"/>
          <p:nvPr/>
        </p:nvSpPr>
        <p:spPr>
          <a:xfrm>
            <a:off x="114300" y="4285515"/>
            <a:ext cx="7567814" cy="1900136"/>
          </a:xfrm>
          <a:prstGeom prst="rect">
            <a:avLst/>
          </a:prstGeom>
          <a:noFill/>
          <a:ln w="12700">
            <a:solidFill>
              <a:schemeClr val="tx1"/>
            </a:solidFill>
          </a:ln>
        </p:spPr>
        <p:txBody>
          <a:bodyPr wrap="square" rtlCol="0">
            <a:spAutoFit/>
          </a:bodyPr>
          <a:lstStyle/>
          <a:p>
            <a:pPr algn="ctr"/>
            <a:r>
              <a:rPr lang="en-US" sz="1716" b="1" u="sng" dirty="0">
                <a:latin typeface="Century Gothic" panose="020B0502020202020204" pitchFamily="34" charset="0"/>
              </a:rPr>
              <a:t>LOCATION &amp; DIRECTIONS</a:t>
            </a:r>
          </a:p>
          <a:p>
            <a:pPr algn="ctr"/>
            <a:r>
              <a:rPr lang="en-US" sz="1716" dirty="0">
                <a:latin typeface="Century Gothic" panose="020B0502020202020204" pitchFamily="34" charset="0"/>
              </a:rPr>
              <a:t>Seattle Bridge Center</a:t>
            </a:r>
          </a:p>
          <a:p>
            <a:pPr algn="ctr"/>
            <a:r>
              <a:rPr lang="en-US" sz="1716" dirty="0">
                <a:latin typeface="Century Gothic" panose="020B0502020202020204" pitchFamily="34" charset="0"/>
              </a:rPr>
              <a:t>1539 NE 145</a:t>
            </a:r>
            <a:r>
              <a:rPr lang="en-US" sz="1716" baseline="30000" dirty="0">
                <a:latin typeface="Century Gothic" panose="020B0502020202020204" pitchFamily="34" charset="0"/>
              </a:rPr>
              <a:t>th</a:t>
            </a:r>
            <a:r>
              <a:rPr lang="en-US" sz="1716" dirty="0">
                <a:latin typeface="Century Gothic" panose="020B0502020202020204" pitchFamily="34" charset="0"/>
              </a:rPr>
              <a:t> St, Seattle, WA 98155</a:t>
            </a:r>
          </a:p>
          <a:p>
            <a:pPr algn="ctr"/>
            <a:r>
              <a:rPr lang="en-US" sz="1320" i="1" dirty="0">
                <a:latin typeface="Century Gothic" panose="020B0502020202020204" pitchFamily="34" charset="0"/>
              </a:rPr>
              <a:t>Ample Free Parking </a:t>
            </a:r>
            <a:r>
              <a:rPr lang="en-US" sz="1210" dirty="0">
                <a:latin typeface="Century Gothic" panose="020B0502020202020204" pitchFamily="34" charset="0"/>
                <a:sym typeface="Wingdings" panose="05000000000000000000" pitchFamily="2" charset="2"/>
              </a:rPr>
              <a:t></a:t>
            </a:r>
            <a:r>
              <a:rPr lang="en-US" sz="1320" i="1" dirty="0">
                <a:latin typeface="Century Gothic" panose="020B0502020202020204" pitchFamily="34" charset="0"/>
                <a:sym typeface="Wingdings" panose="05000000000000000000" pitchFamily="2" charset="2"/>
              </a:rPr>
              <a:t> </a:t>
            </a:r>
            <a:r>
              <a:rPr lang="en-US" sz="1320" i="1" dirty="0">
                <a:latin typeface="Century Gothic" panose="020B0502020202020204" pitchFamily="34" charset="0"/>
              </a:rPr>
              <a:t>Convenient to I-5 and Transit </a:t>
            </a:r>
            <a:r>
              <a:rPr lang="en-US" sz="1210" dirty="0">
                <a:latin typeface="Century Gothic" panose="020B0502020202020204" pitchFamily="34" charset="0"/>
                <a:sym typeface="Wingdings" panose="05000000000000000000" pitchFamily="2" charset="2"/>
              </a:rPr>
              <a:t></a:t>
            </a:r>
            <a:r>
              <a:rPr lang="en-US" sz="1320" i="1" dirty="0">
                <a:latin typeface="Century Gothic" panose="020B0502020202020204" pitchFamily="34" charset="0"/>
                <a:sym typeface="Wingdings" panose="05000000000000000000" pitchFamily="2" charset="2"/>
              </a:rPr>
              <a:t> Nearby Restaurants</a:t>
            </a:r>
          </a:p>
          <a:p>
            <a:pPr algn="ctr"/>
            <a:endParaRPr lang="en-US" sz="1320" i="1" dirty="0">
              <a:latin typeface="Century Gothic" panose="020B0502020202020204" pitchFamily="34" charset="0"/>
              <a:sym typeface="Wingdings" panose="05000000000000000000" pitchFamily="2" charset="2"/>
            </a:endParaRPr>
          </a:p>
          <a:p>
            <a:r>
              <a:rPr lang="en-US" sz="1320" dirty="0">
                <a:latin typeface="Century Gothic" panose="020B0502020202020204" pitchFamily="34" charset="0"/>
                <a:sym typeface="Wingdings" panose="05000000000000000000" pitchFamily="2" charset="2"/>
              </a:rPr>
              <a:t>Take I-5 to exit 175 for 145</a:t>
            </a:r>
            <a:r>
              <a:rPr lang="en-US" sz="1320" baseline="30000" dirty="0">
                <a:latin typeface="Century Gothic" panose="020B0502020202020204" pitchFamily="34" charset="0"/>
                <a:sym typeface="Wingdings" panose="05000000000000000000" pitchFamily="2" charset="2"/>
              </a:rPr>
              <a:t>th</a:t>
            </a:r>
            <a:r>
              <a:rPr lang="en-US" sz="1320" dirty="0">
                <a:latin typeface="Century Gothic" panose="020B0502020202020204" pitchFamily="34" charset="0"/>
                <a:sym typeface="Wingdings" panose="05000000000000000000" pitchFamily="2" charset="2"/>
              </a:rPr>
              <a:t> street. Head east on 145</a:t>
            </a:r>
            <a:r>
              <a:rPr lang="en-US" sz="1320" baseline="30000" dirty="0">
                <a:latin typeface="Century Gothic" panose="020B0502020202020204" pitchFamily="34" charset="0"/>
                <a:sym typeface="Wingdings" panose="05000000000000000000" pitchFamily="2" charset="2"/>
              </a:rPr>
              <a:t>th</a:t>
            </a:r>
            <a:r>
              <a:rPr lang="en-US" sz="1320" dirty="0">
                <a:latin typeface="Century Gothic" panose="020B0502020202020204" pitchFamily="34" charset="0"/>
                <a:sym typeface="Wingdings" panose="05000000000000000000" pitchFamily="2" charset="2"/>
              </a:rPr>
              <a:t>. Just past 15</a:t>
            </a:r>
            <a:r>
              <a:rPr lang="en-US" sz="1320" baseline="30000" dirty="0">
                <a:latin typeface="Century Gothic" panose="020B0502020202020204" pitchFamily="34" charset="0"/>
                <a:sym typeface="Wingdings" panose="05000000000000000000" pitchFamily="2" charset="2"/>
              </a:rPr>
              <a:t>th</a:t>
            </a:r>
            <a:r>
              <a:rPr lang="en-US" sz="1320" dirty="0">
                <a:latin typeface="Century Gothic" panose="020B0502020202020204" pitchFamily="34" charset="0"/>
                <a:sym typeface="Wingdings" panose="05000000000000000000" pitchFamily="2" charset="2"/>
              </a:rPr>
              <a:t> Ave NE, you will see a QFC on your right (south).  Turn right into the QFC parking lot. The Seattle Bridge Center is in the row of businesses just south of the QFC.</a:t>
            </a:r>
            <a:r>
              <a:rPr lang="en-US" sz="1320" i="1" dirty="0">
                <a:latin typeface="Century Gothic" panose="020B0502020202020204" pitchFamily="34" charset="0"/>
                <a:sym typeface="Wingdings" panose="05000000000000000000" pitchFamily="2" charset="2"/>
              </a:rPr>
              <a:t> </a:t>
            </a:r>
          </a:p>
        </p:txBody>
      </p:sp>
      <p:sp>
        <p:nvSpPr>
          <p:cNvPr id="28" name="TextBox 27"/>
          <p:cNvSpPr txBox="1"/>
          <p:nvPr/>
        </p:nvSpPr>
        <p:spPr>
          <a:xfrm>
            <a:off x="101237" y="2291214"/>
            <a:ext cx="7592281" cy="1930657"/>
          </a:xfrm>
          <a:prstGeom prst="rect">
            <a:avLst/>
          </a:prstGeom>
          <a:noFill/>
        </p:spPr>
        <p:txBody>
          <a:bodyPr wrap="square" rtlCol="0">
            <a:spAutoFit/>
          </a:bodyPr>
          <a:lstStyle/>
          <a:p>
            <a:pPr algn="ctr">
              <a:buSzPct val="25000"/>
              <a:tabLst>
                <a:tab pos="688023" algn="l"/>
              </a:tabLst>
            </a:pPr>
            <a:r>
              <a:rPr lang="en-US" sz="1980" b="1" dirty="0">
                <a:latin typeface="Century Gothic" panose="020B0502020202020204" pitchFamily="34" charset="0"/>
                <a:ea typeface="Calibri"/>
                <a:sym typeface="Calibri"/>
              </a:rPr>
              <a:t>Try duplicate bridge in an event just for you!</a:t>
            </a:r>
          </a:p>
          <a:p>
            <a:pPr>
              <a:buSzPct val="25000"/>
              <a:tabLst>
                <a:tab pos="688023" algn="l"/>
              </a:tabLst>
            </a:pPr>
            <a:r>
              <a:rPr lang="en-US" sz="1400" dirty="0">
                <a:latin typeface="Century Gothic" panose="020B0502020202020204" pitchFamily="34" charset="0"/>
                <a:ea typeface="Calibri"/>
                <a:sym typeface="Calibri"/>
              </a:rPr>
              <a:t>This tournament is limited to newer players. Play and direction will be friendly to those still getting the hang of bidding boxes, duplicate scoring, and other tournament procedures. Experienced players will be on-site to answer questions after each session.  </a:t>
            </a:r>
          </a:p>
          <a:p>
            <a:pPr>
              <a:buSzPct val="25000"/>
              <a:tabLst>
                <a:tab pos="688023" algn="l"/>
              </a:tabLst>
            </a:pPr>
            <a:endParaRPr lang="en-US" sz="1000" b="1" dirty="0">
              <a:latin typeface="Century Gothic" panose="020B0502020202020204" pitchFamily="34" charset="0"/>
              <a:ea typeface="Calibri"/>
              <a:sym typeface="Calibri"/>
            </a:endParaRPr>
          </a:p>
          <a:p>
            <a:pPr>
              <a:buSzPct val="25000"/>
              <a:tabLst>
                <a:tab pos="688023" algn="l"/>
              </a:tabLst>
            </a:pPr>
            <a:r>
              <a:rPr lang="en-US" sz="1600" b="1" dirty="0">
                <a:latin typeface="Century Gothic" panose="020B0502020202020204" pitchFamily="34" charset="0"/>
                <a:ea typeface="Calibri"/>
                <a:sym typeface="Calibri"/>
              </a:rPr>
              <a:t>Need a partner?  </a:t>
            </a:r>
            <a:r>
              <a:rPr lang="en-US" sz="1400" dirty="0">
                <a:latin typeface="Century Gothic" panose="020B0502020202020204" pitchFamily="34" charset="0"/>
                <a:ea typeface="Calibri"/>
                <a:sym typeface="Calibri"/>
              </a:rPr>
              <a:t>Email </a:t>
            </a:r>
            <a:r>
              <a:rPr lang="en-US" sz="1400" dirty="0">
                <a:solidFill>
                  <a:schemeClr val="tx1"/>
                </a:solidFill>
                <a:latin typeface="Century Gothic" panose="020B0502020202020204" pitchFamily="34" charset="0"/>
                <a:ea typeface="Calibri"/>
                <a:cs typeface="Calibri"/>
                <a:sym typeface="Calibri"/>
              </a:rPr>
              <a:t>sbu446partnership@gmail.com to get matched up or arrive at least 30 minutes prior to the session to find a partner on-site.</a:t>
            </a:r>
            <a:r>
              <a:rPr lang="en-US" sz="1400" dirty="0">
                <a:latin typeface="Century Gothic" panose="020B0502020202020204" pitchFamily="34" charset="0"/>
                <a:ea typeface="Calibri"/>
                <a:sym typeface="Calibri"/>
              </a:rPr>
              <a:t> </a:t>
            </a:r>
            <a:endParaRPr lang="en-US" sz="1400" dirty="0">
              <a:solidFill>
                <a:schemeClr val="tx1"/>
              </a:solidFill>
              <a:latin typeface="Century Gothic" panose="020B0502020202020204" pitchFamily="34" charset="0"/>
              <a:ea typeface="Calibri"/>
              <a:cs typeface="Calibri"/>
              <a:sym typeface="Calibri"/>
            </a:endParaRPr>
          </a:p>
        </p:txBody>
      </p:sp>
      <p:sp>
        <p:nvSpPr>
          <p:cNvPr id="11" name="TextBox 10"/>
          <p:cNvSpPr txBox="1"/>
          <p:nvPr/>
        </p:nvSpPr>
        <p:spPr>
          <a:xfrm>
            <a:off x="0" y="9609639"/>
            <a:ext cx="3530399" cy="295466"/>
          </a:xfrm>
          <a:prstGeom prst="rect">
            <a:avLst/>
          </a:prstGeom>
          <a:solidFill>
            <a:schemeClr val="bg1">
              <a:lumMod val="85000"/>
            </a:schemeClr>
          </a:solidFill>
        </p:spPr>
        <p:txBody>
          <a:bodyPr wrap="square" rtlCol="0">
            <a:spAutoFit/>
          </a:bodyPr>
          <a:lstStyle/>
          <a:p>
            <a:r>
              <a:rPr lang="en-US" sz="1320" b="1" i="1" dirty="0">
                <a:latin typeface="Century Gothic" panose="020B0502020202020204" pitchFamily="34" charset="0"/>
              </a:rPr>
              <a:t>Website:  http://bridgeinseattle.org </a:t>
            </a:r>
          </a:p>
        </p:txBody>
      </p:sp>
      <p:sp>
        <p:nvSpPr>
          <p:cNvPr id="31" name="TextBox 30"/>
          <p:cNvSpPr txBox="1"/>
          <p:nvPr/>
        </p:nvSpPr>
        <p:spPr>
          <a:xfrm>
            <a:off x="3530399" y="9609639"/>
            <a:ext cx="4242002" cy="295466"/>
          </a:xfrm>
          <a:prstGeom prst="rect">
            <a:avLst/>
          </a:prstGeom>
          <a:solidFill>
            <a:schemeClr val="bg1">
              <a:lumMod val="85000"/>
            </a:schemeClr>
          </a:solidFill>
        </p:spPr>
        <p:txBody>
          <a:bodyPr wrap="square" rtlCol="0">
            <a:spAutoFit/>
          </a:bodyPr>
          <a:lstStyle/>
          <a:p>
            <a:r>
              <a:rPr lang="en-US" sz="1320" b="1" i="1" dirty="0">
                <a:latin typeface="Century Gothic" panose="020B0502020202020204" pitchFamily="34" charset="0"/>
              </a:rPr>
              <a:t>Facebook:  http://facebook.com/SeattleBridge/ </a:t>
            </a:r>
          </a:p>
        </p:txBody>
      </p:sp>
      <p:pic>
        <p:nvPicPr>
          <p:cNvPr id="2" name="Picture 1"/>
          <p:cNvPicPr>
            <a:picLocks noChangeAspect="1"/>
          </p:cNvPicPr>
          <p:nvPr/>
        </p:nvPicPr>
        <p:blipFill>
          <a:blip r:embed="rId4">
            <a:grayscl/>
          </a:blip>
          <a:stretch>
            <a:fillRect/>
          </a:stretch>
        </p:blipFill>
        <p:spPr>
          <a:xfrm flipH="1">
            <a:off x="6218873" y="256933"/>
            <a:ext cx="1372929" cy="1933703"/>
          </a:xfrm>
          <a:prstGeom prst="rect">
            <a:avLst/>
          </a:prstGeom>
        </p:spPr>
      </p:pic>
    </p:spTree>
    <p:extLst>
      <p:ext uri="{BB962C8B-B14F-4D97-AF65-F5344CB8AC3E}">
        <p14:creationId xmlns:p14="http://schemas.microsoft.com/office/powerpoint/2010/main" val="2013810908"/>
      </p:ext>
    </p:extLst>
  </p:cSld>
  <p:clrMapOvr>
    <a:masterClrMapping/>
  </p:clrMapOvr>
</p:sld>
</file>

<file path=ppt/theme/theme1.xml><?xml version="1.0" encoding="utf-8"?>
<a:theme xmlns:a="http://schemas.openxmlformats.org/drawingml/2006/main" name="Office Theme">
  <a:themeElements>
    <a:clrScheme name="Custom 3">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0B5394"/>
      </a:hlink>
      <a:folHlink>
        <a:srgbClr val="248D7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323</TotalTime>
  <Words>485</Words>
  <Application>Microsoft Office PowerPoint</Application>
  <PresentationFormat>Custom</PresentationFormat>
  <Paragraphs>68</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Bookman Old Style</vt:lpstr>
      <vt:lpstr>Calibri</vt:lpstr>
      <vt:lpstr>Century Gothic</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Seattle Unit 446 Sectional</dc:title>
  <dc:creator>JC Chupack</dc:creator>
  <cp:lastModifiedBy>JC Chupack</cp:lastModifiedBy>
  <cp:revision>28</cp:revision>
  <cp:lastPrinted>2017-02-16T03:13:07Z</cp:lastPrinted>
  <dcterms:modified xsi:type="dcterms:W3CDTF">2017-02-16T03:14:13Z</dcterms:modified>
</cp:coreProperties>
</file>