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3"/>
  </p:notesMasterIdLst>
  <p:sldIdLst>
    <p:sldId id="256" r:id="rId2"/>
  </p:sldIdLst>
  <p:sldSz cx="6858000" cy="9144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61" autoAdjust="0"/>
    <p:restoredTop sz="94660"/>
  </p:normalViewPr>
  <p:slideViewPr>
    <p:cSldViewPr snapToGrid="0">
      <p:cViewPr varScale="1">
        <p:scale>
          <a:sx n="80" d="100"/>
          <a:sy n="80" d="100"/>
        </p:scale>
        <p:origin x="2394"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Shape 3"/>
          <p:cNvSpPr>
            <a:spLocks noGrp="1" noRot="1" noChangeAspect="1"/>
          </p:cNvSpPr>
          <p:nvPr>
            <p:ph type="sldImg" idx="2"/>
          </p:nvPr>
        </p:nvSpPr>
        <p:spPr>
          <a:xfrm>
            <a:off x="2143125" y="685800"/>
            <a:ext cx="257175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4" name="Shape 4"/>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lstStyle>
            <a:lvl1pPr lvl="0">
              <a:spcBef>
                <a:spcPts val="0"/>
              </a:spcBef>
              <a:defRPr sz="1100"/>
            </a:lvl1pPr>
            <a:lvl2pPr lvl="1">
              <a:spcBef>
                <a:spcPts val="0"/>
              </a:spcBef>
              <a:defRPr sz="1100"/>
            </a:lvl2pPr>
            <a:lvl3pPr lvl="2">
              <a:spcBef>
                <a:spcPts val="0"/>
              </a:spcBef>
              <a:defRPr sz="1100"/>
            </a:lvl3pPr>
            <a:lvl4pPr lvl="3">
              <a:spcBef>
                <a:spcPts val="0"/>
              </a:spcBef>
              <a:defRPr sz="1100"/>
            </a:lvl4pPr>
            <a:lvl5pPr lvl="4">
              <a:spcBef>
                <a:spcPts val="0"/>
              </a:spcBef>
              <a:defRPr sz="1100"/>
            </a:lvl5pPr>
            <a:lvl6pPr lvl="5">
              <a:spcBef>
                <a:spcPts val="0"/>
              </a:spcBef>
              <a:defRPr sz="1100"/>
            </a:lvl6pPr>
            <a:lvl7pPr lvl="6">
              <a:spcBef>
                <a:spcPts val="0"/>
              </a:spcBef>
              <a:defRPr sz="1100"/>
            </a:lvl7pPr>
            <a:lvl8pPr lvl="7">
              <a:spcBef>
                <a:spcPts val="0"/>
              </a:spcBef>
              <a:defRPr sz="1100"/>
            </a:lvl8pPr>
            <a:lvl9pPr lvl="8">
              <a:spcBef>
                <a:spcPts val="0"/>
              </a:spcBef>
              <a:defRPr sz="1100"/>
            </a:lvl9pPr>
          </a:lstStyle>
          <a:p>
            <a:endParaRPr/>
          </a:p>
        </p:txBody>
      </p:sp>
    </p:spTree>
    <p:extLst>
      <p:ext uri="{BB962C8B-B14F-4D97-AF65-F5344CB8AC3E}">
        <p14:creationId xmlns:p14="http://schemas.microsoft.com/office/powerpoint/2010/main" val="716298642"/>
      </p:ext>
    </p:extLst>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Shape 81"/>
          <p:cNvSpPr txBox="1">
            <a:spLocks noGrp="1"/>
          </p:cNvSpPr>
          <p:nvPr>
            <p:ph type="body" idx="1"/>
          </p:nvPr>
        </p:nvSpPr>
        <p:spPr>
          <a:xfrm>
            <a:off x="685800" y="4343400"/>
            <a:ext cx="5486399" cy="4114800"/>
          </a:xfrm>
          <a:prstGeom prst="rect">
            <a:avLst/>
          </a:prstGeom>
          <a:noFill/>
          <a:ln>
            <a:noFill/>
          </a:ln>
        </p:spPr>
        <p:txBody>
          <a:bodyPr lIns="91425" tIns="91425" rIns="91425" bIns="91425" anchor="ctr" anchorCtr="0">
            <a:noAutofit/>
          </a:bodyPr>
          <a:lstStyle/>
          <a:p>
            <a:pPr lvl="0">
              <a:spcBef>
                <a:spcPts val="0"/>
              </a:spcBef>
              <a:buNone/>
            </a:pPr>
            <a:endParaRPr/>
          </a:p>
        </p:txBody>
      </p:sp>
      <p:sp>
        <p:nvSpPr>
          <p:cNvPr id="82" name="Shape 82"/>
          <p:cNvSpPr>
            <a:spLocks noGrp="1" noRot="1" noChangeAspect="1"/>
          </p:cNvSpPr>
          <p:nvPr>
            <p:ph type="sldImg" idx="2"/>
          </p:nvPr>
        </p:nvSpPr>
        <p:spPr>
          <a:xfrm>
            <a:off x="2143125" y="685800"/>
            <a:ext cx="257175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325158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11"/>
        <p:cNvGrpSpPr/>
        <p:nvPr/>
      </p:nvGrpSpPr>
      <p:grpSpPr>
        <a:xfrm>
          <a:off x="0" y="0"/>
          <a:ext cx="0" cy="0"/>
          <a:chOff x="0" y="0"/>
          <a:chExt cx="0" cy="0"/>
        </a:xfrm>
      </p:grpSpPr>
      <p:sp>
        <p:nvSpPr>
          <p:cNvPr id="12" name="Shape 12"/>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13" name="Shape 13"/>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14" name="Shape 14"/>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Shape 15"/>
        <p:cNvGrpSpPr/>
        <p:nvPr/>
      </p:nvGrpSpPr>
      <p:grpSpPr>
        <a:xfrm>
          <a:off x="0" y="0"/>
          <a:ext cx="0" cy="0"/>
          <a:chOff x="0" y="0"/>
          <a:chExt cx="0" cy="0"/>
        </a:xfrm>
      </p:grpSpPr>
      <p:sp>
        <p:nvSpPr>
          <p:cNvPr id="16" name="Shape 16"/>
          <p:cNvSpPr txBox="1">
            <a:spLocks noGrp="1"/>
          </p:cNvSpPr>
          <p:nvPr>
            <p:ph type="ctrTitle"/>
          </p:nvPr>
        </p:nvSpPr>
        <p:spPr>
          <a:xfrm>
            <a:off x="514350" y="2840567"/>
            <a:ext cx="5829300" cy="1960032"/>
          </a:xfrm>
          <a:prstGeom prst="rect">
            <a:avLst/>
          </a:prstGeom>
          <a:noFill/>
          <a:ln>
            <a:noFill/>
          </a:ln>
        </p:spPr>
        <p:txBody>
          <a:bodyPr lIns="91425" tIns="91425" rIns="91425" bIns="91425" anchor="ctr" anchorCtr="0"/>
          <a:lstStyle>
            <a:lvl1pPr marL="0" marR="0" lvl="0" indent="0" algn="ctr" rtl="0">
              <a:spcBef>
                <a:spcPts val="0"/>
              </a:spcBef>
              <a:buClr>
                <a:schemeClr val="dk1"/>
              </a:buClr>
              <a:buFont typeface="Calibri"/>
              <a:buNone/>
              <a:defRPr/>
            </a:lvl1pPr>
            <a:lvl2pPr marL="0" marR="0" lvl="1" indent="0" algn="l" rtl="0">
              <a:spcBef>
                <a:spcPts val="0"/>
              </a:spcBef>
              <a:defRPr/>
            </a:lvl2pPr>
            <a:lvl3pPr marL="0" marR="0" lvl="2" indent="0" algn="l" rtl="0">
              <a:spcBef>
                <a:spcPts val="0"/>
              </a:spcBef>
              <a:defRPr/>
            </a:lvl3pPr>
            <a:lvl4pPr marL="0" marR="0" lvl="3" indent="0" algn="l" rtl="0">
              <a:spcBef>
                <a:spcPts val="0"/>
              </a:spcBef>
              <a:defRPr/>
            </a:lvl4pPr>
            <a:lvl5pPr marL="0" marR="0" lvl="4" indent="0" algn="l" rtl="0">
              <a:spcBef>
                <a:spcPts val="0"/>
              </a:spcBef>
              <a:defRPr/>
            </a:lvl5pPr>
            <a:lvl6pPr marL="0" marR="0" lvl="5" indent="0" algn="l" rtl="0">
              <a:spcBef>
                <a:spcPts val="0"/>
              </a:spcBef>
              <a:defRPr/>
            </a:lvl6pPr>
            <a:lvl7pPr marL="0" marR="0" lvl="6" indent="0" algn="l" rtl="0">
              <a:spcBef>
                <a:spcPts val="0"/>
              </a:spcBef>
              <a:defRPr/>
            </a:lvl7pPr>
            <a:lvl8pPr marL="0" marR="0" lvl="7" indent="0" algn="l" rtl="0">
              <a:spcBef>
                <a:spcPts val="0"/>
              </a:spcBef>
              <a:defRPr/>
            </a:lvl8pPr>
            <a:lvl9pPr marL="0" marR="0" lvl="8" indent="0" algn="l" rtl="0">
              <a:spcBef>
                <a:spcPts val="0"/>
              </a:spcBef>
              <a:defRPr/>
            </a:lvl9pPr>
          </a:lstStyle>
          <a:p>
            <a:endParaRPr/>
          </a:p>
        </p:txBody>
      </p:sp>
      <p:sp>
        <p:nvSpPr>
          <p:cNvPr id="17" name="Shape 17"/>
          <p:cNvSpPr txBox="1">
            <a:spLocks noGrp="1"/>
          </p:cNvSpPr>
          <p:nvPr>
            <p:ph type="subTitle" idx="1"/>
          </p:nvPr>
        </p:nvSpPr>
        <p:spPr>
          <a:xfrm>
            <a:off x="1028701" y="5181600"/>
            <a:ext cx="4800599" cy="2336800"/>
          </a:xfrm>
          <a:prstGeom prst="rect">
            <a:avLst/>
          </a:prstGeom>
          <a:noFill/>
          <a:ln>
            <a:noFill/>
          </a:ln>
        </p:spPr>
        <p:txBody>
          <a:bodyPr lIns="91425" tIns="91425" rIns="91425" bIns="91425" anchor="t" anchorCtr="0"/>
          <a:lstStyle>
            <a:lvl1pPr marL="0" marR="0" lvl="0" indent="0" algn="ctr" rtl="0">
              <a:spcBef>
                <a:spcPts val="480"/>
              </a:spcBef>
              <a:buClr>
                <a:srgbClr val="888888"/>
              </a:buClr>
              <a:buFont typeface="Arial"/>
              <a:buNone/>
              <a:defRPr/>
            </a:lvl1pPr>
            <a:lvl2pPr marL="342900" marR="0" lvl="1" indent="0" algn="ctr" rtl="0">
              <a:spcBef>
                <a:spcPts val="420"/>
              </a:spcBef>
              <a:buClr>
                <a:srgbClr val="888888"/>
              </a:buClr>
              <a:buFont typeface="Arial"/>
              <a:buNone/>
              <a:defRPr/>
            </a:lvl2pPr>
            <a:lvl3pPr marL="685800" marR="0" lvl="2" indent="0" algn="ctr" rtl="0">
              <a:spcBef>
                <a:spcPts val="360"/>
              </a:spcBef>
              <a:buClr>
                <a:srgbClr val="888888"/>
              </a:buClr>
              <a:buFont typeface="Arial"/>
              <a:buNone/>
              <a:defRPr/>
            </a:lvl3pPr>
            <a:lvl4pPr marL="1028700" marR="0" lvl="3" indent="0" algn="ctr" rtl="0">
              <a:spcBef>
                <a:spcPts val="300"/>
              </a:spcBef>
              <a:buClr>
                <a:srgbClr val="888888"/>
              </a:buClr>
              <a:buFont typeface="Arial"/>
              <a:buNone/>
              <a:defRPr/>
            </a:lvl4pPr>
            <a:lvl5pPr marL="1371600" marR="0" lvl="4" indent="0" algn="ctr" rtl="0">
              <a:spcBef>
                <a:spcPts val="300"/>
              </a:spcBef>
              <a:buClr>
                <a:srgbClr val="888888"/>
              </a:buClr>
              <a:buFont typeface="Arial"/>
              <a:buNone/>
              <a:defRPr/>
            </a:lvl5pPr>
            <a:lvl6pPr marL="1714500" marR="0" lvl="5" indent="0" algn="ctr" rtl="0">
              <a:spcBef>
                <a:spcPts val="300"/>
              </a:spcBef>
              <a:buClr>
                <a:srgbClr val="888888"/>
              </a:buClr>
              <a:buFont typeface="Arial"/>
              <a:buNone/>
              <a:defRPr/>
            </a:lvl6pPr>
            <a:lvl7pPr marL="2057400" marR="0" lvl="6" indent="0" algn="ctr" rtl="0">
              <a:spcBef>
                <a:spcPts val="300"/>
              </a:spcBef>
              <a:buClr>
                <a:srgbClr val="888888"/>
              </a:buClr>
              <a:buFont typeface="Arial"/>
              <a:buNone/>
              <a:defRPr/>
            </a:lvl7pPr>
            <a:lvl8pPr marL="2400300" marR="0" lvl="7" indent="0" algn="ctr" rtl="0">
              <a:spcBef>
                <a:spcPts val="300"/>
              </a:spcBef>
              <a:buClr>
                <a:srgbClr val="888888"/>
              </a:buClr>
              <a:buFont typeface="Arial"/>
              <a:buNone/>
              <a:defRPr/>
            </a:lvl8pPr>
            <a:lvl9pPr marL="2743200" marR="0" lvl="8" indent="0" algn="ctr" rtl="0">
              <a:spcBef>
                <a:spcPts val="300"/>
              </a:spcBef>
              <a:buClr>
                <a:srgbClr val="888888"/>
              </a:buClr>
              <a:buFont typeface="Arial"/>
              <a:buNone/>
              <a:defRPr/>
            </a:lvl9pPr>
          </a:lstStyle>
          <a:p>
            <a:endParaRPr/>
          </a:p>
        </p:txBody>
      </p:sp>
      <p:sp>
        <p:nvSpPr>
          <p:cNvPr id="18" name="Shape 18"/>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19" name="Shape 19"/>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20" name="Shape 20"/>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Shape 21"/>
        <p:cNvGrpSpPr/>
        <p:nvPr/>
      </p:nvGrpSpPr>
      <p:grpSpPr>
        <a:xfrm>
          <a:off x="0" y="0"/>
          <a:ext cx="0" cy="0"/>
          <a:chOff x="0" y="0"/>
          <a:chExt cx="0" cy="0"/>
        </a:xfrm>
      </p:grpSpPr>
      <p:sp>
        <p:nvSpPr>
          <p:cNvPr id="22" name="Shape 22"/>
          <p:cNvSpPr txBox="1">
            <a:spLocks noGrp="1"/>
          </p:cNvSpPr>
          <p:nvPr>
            <p:ph type="title"/>
          </p:nvPr>
        </p:nvSpPr>
        <p:spPr>
          <a:xfrm>
            <a:off x="342900" y="366183"/>
            <a:ext cx="6172200" cy="1524000"/>
          </a:xfrm>
          <a:prstGeom prst="rect">
            <a:avLst/>
          </a:prstGeom>
          <a:noFill/>
          <a:ln>
            <a:noFill/>
          </a:ln>
        </p:spPr>
        <p:txBody>
          <a:bodyPr lIns="91425" tIns="91425" rIns="91425" bIns="91425" anchor="ctr" anchorCtr="0"/>
          <a:lstStyle>
            <a:lvl1pPr lvl="0" algn="ctr" rtl="0">
              <a:spcBef>
                <a:spcPts val="0"/>
              </a:spcBef>
              <a:buClr>
                <a:schemeClr val="dk1"/>
              </a:buClr>
              <a:buFont typeface="Calibri"/>
              <a:buNone/>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23" name="Shape 23"/>
          <p:cNvSpPr txBox="1">
            <a:spLocks noGrp="1"/>
          </p:cNvSpPr>
          <p:nvPr>
            <p:ph type="body" idx="1"/>
          </p:nvPr>
        </p:nvSpPr>
        <p:spPr>
          <a:xfrm>
            <a:off x="342900" y="2133601"/>
            <a:ext cx="6172200" cy="6034617"/>
          </a:xfrm>
          <a:prstGeom prst="rect">
            <a:avLst/>
          </a:prstGeom>
          <a:noFill/>
          <a:ln>
            <a:noFill/>
          </a:ln>
        </p:spPr>
        <p:txBody>
          <a:bodyPr lIns="91425" tIns="91425" rIns="91425" bIns="91425" anchor="t" anchorCtr="0"/>
          <a:lstStyle>
            <a:lvl1pPr marL="257175" lvl="0" indent="-104775" algn="l" rtl="0">
              <a:spcBef>
                <a:spcPts val="480"/>
              </a:spcBef>
              <a:buClr>
                <a:schemeClr val="dk1"/>
              </a:buClr>
              <a:buFont typeface="Arial"/>
              <a:buChar char="•"/>
              <a:defRPr/>
            </a:lvl1pPr>
            <a:lvl2pPr marL="557213" lvl="1" indent="-80963" algn="l" rtl="0">
              <a:spcBef>
                <a:spcPts val="420"/>
              </a:spcBef>
              <a:buClr>
                <a:schemeClr val="dk1"/>
              </a:buClr>
              <a:buFont typeface="Arial"/>
              <a:buChar char="–"/>
              <a:defRPr/>
            </a:lvl2pPr>
            <a:lvl3pPr marL="857250" lvl="2" indent="-57150" algn="l" rtl="0">
              <a:spcBef>
                <a:spcPts val="360"/>
              </a:spcBef>
              <a:buClr>
                <a:schemeClr val="dk1"/>
              </a:buClr>
              <a:buFont typeface="Arial"/>
              <a:buChar char="•"/>
              <a:defRPr/>
            </a:lvl3pPr>
            <a:lvl4pPr marL="1200150" lvl="3" indent="-76200" algn="l" rtl="0">
              <a:spcBef>
                <a:spcPts val="300"/>
              </a:spcBef>
              <a:buClr>
                <a:schemeClr val="dk1"/>
              </a:buClr>
              <a:buFont typeface="Arial"/>
              <a:buChar char="–"/>
              <a:defRPr/>
            </a:lvl4pPr>
            <a:lvl5pPr marL="1543050" lvl="4" indent="-76200" algn="l" rtl="0">
              <a:spcBef>
                <a:spcPts val="300"/>
              </a:spcBef>
              <a:buClr>
                <a:schemeClr val="dk1"/>
              </a:buClr>
              <a:buFont typeface="Arial"/>
              <a:buChar char="»"/>
              <a:defRPr/>
            </a:lvl5pPr>
            <a:lvl6pPr marL="1885950" lvl="5" indent="-76200" algn="l" rtl="0">
              <a:spcBef>
                <a:spcPts val="300"/>
              </a:spcBef>
              <a:buClr>
                <a:schemeClr val="dk1"/>
              </a:buClr>
              <a:buFont typeface="Arial"/>
              <a:buChar char="•"/>
              <a:defRPr/>
            </a:lvl6pPr>
            <a:lvl7pPr marL="2228850" lvl="6" indent="-76200" algn="l" rtl="0">
              <a:spcBef>
                <a:spcPts val="300"/>
              </a:spcBef>
              <a:buClr>
                <a:schemeClr val="dk1"/>
              </a:buClr>
              <a:buFont typeface="Arial"/>
              <a:buChar char="•"/>
              <a:defRPr/>
            </a:lvl7pPr>
            <a:lvl8pPr marL="2571750" lvl="7" indent="-76200" algn="l" rtl="0">
              <a:spcBef>
                <a:spcPts val="300"/>
              </a:spcBef>
              <a:buClr>
                <a:schemeClr val="dk1"/>
              </a:buClr>
              <a:buFont typeface="Arial"/>
              <a:buChar char="•"/>
              <a:defRPr/>
            </a:lvl8pPr>
            <a:lvl9pPr marL="2914650" lvl="8" indent="-76200" algn="l" rtl="0">
              <a:spcBef>
                <a:spcPts val="300"/>
              </a:spcBef>
              <a:buClr>
                <a:schemeClr val="dk1"/>
              </a:buClr>
              <a:buFont typeface="Arial"/>
              <a:buChar char="•"/>
              <a:defRPr/>
            </a:lvl9pPr>
          </a:lstStyle>
          <a:p>
            <a:endParaRPr/>
          </a:p>
        </p:txBody>
      </p:sp>
      <p:sp>
        <p:nvSpPr>
          <p:cNvPr id="24" name="Shape 24"/>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25" name="Shape 25"/>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26" name="Shape 26"/>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Shape 27"/>
        <p:cNvGrpSpPr/>
        <p:nvPr/>
      </p:nvGrpSpPr>
      <p:grpSpPr>
        <a:xfrm>
          <a:off x="0" y="0"/>
          <a:ext cx="0" cy="0"/>
          <a:chOff x="0" y="0"/>
          <a:chExt cx="0" cy="0"/>
        </a:xfrm>
      </p:grpSpPr>
      <p:sp>
        <p:nvSpPr>
          <p:cNvPr id="28" name="Shape 28"/>
          <p:cNvSpPr txBox="1">
            <a:spLocks noGrp="1"/>
          </p:cNvSpPr>
          <p:nvPr>
            <p:ph type="title"/>
          </p:nvPr>
        </p:nvSpPr>
        <p:spPr>
          <a:xfrm>
            <a:off x="541734" y="5875867"/>
            <a:ext cx="5829300" cy="1816100"/>
          </a:xfrm>
          <a:prstGeom prst="rect">
            <a:avLst/>
          </a:prstGeom>
          <a:noFill/>
          <a:ln>
            <a:noFill/>
          </a:ln>
        </p:spPr>
        <p:txBody>
          <a:bodyPr lIns="91425" tIns="91425" rIns="91425" bIns="91425" anchor="t" anchorCtr="0"/>
          <a:lstStyle>
            <a:lvl1pPr lvl="0" algn="l"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29" name="Shape 29"/>
          <p:cNvSpPr txBox="1">
            <a:spLocks noGrp="1"/>
          </p:cNvSpPr>
          <p:nvPr>
            <p:ph type="body" idx="1"/>
          </p:nvPr>
        </p:nvSpPr>
        <p:spPr>
          <a:xfrm>
            <a:off x="541734" y="3875618"/>
            <a:ext cx="5829300" cy="2000249"/>
          </a:xfrm>
          <a:prstGeom prst="rect">
            <a:avLst/>
          </a:prstGeom>
          <a:noFill/>
          <a:ln>
            <a:noFill/>
          </a:ln>
        </p:spPr>
        <p:txBody>
          <a:bodyPr lIns="91425" tIns="91425" rIns="91425" bIns="91425" anchor="b" anchorCtr="0"/>
          <a:lstStyle>
            <a:lvl1pPr marL="0" lvl="0" indent="0" rtl="0">
              <a:spcBef>
                <a:spcPts val="0"/>
              </a:spcBef>
              <a:buClr>
                <a:srgbClr val="888888"/>
              </a:buClr>
              <a:buFont typeface="Calibri"/>
              <a:buNone/>
              <a:defRPr/>
            </a:lvl1pPr>
            <a:lvl2pPr marL="342900" lvl="1" indent="0" rtl="0">
              <a:spcBef>
                <a:spcPts val="0"/>
              </a:spcBef>
              <a:buClr>
                <a:srgbClr val="888888"/>
              </a:buClr>
              <a:buFont typeface="Calibri"/>
              <a:buNone/>
              <a:defRPr/>
            </a:lvl2pPr>
            <a:lvl3pPr marL="685800" lvl="2" indent="0" rtl="0">
              <a:spcBef>
                <a:spcPts val="0"/>
              </a:spcBef>
              <a:buClr>
                <a:srgbClr val="888888"/>
              </a:buClr>
              <a:buFont typeface="Calibri"/>
              <a:buNone/>
              <a:defRPr/>
            </a:lvl3pPr>
            <a:lvl4pPr marL="1028700" lvl="3" indent="0" rtl="0">
              <a:spcBef>
                <a:spcPts val="0"/>
              </a:spcBef>
              <a:buClr>
                <a:srgbClr val="888888"/>
              </a:buClr>
              <a:buFont typeface="Calibri"/>
              <a:buNone/>
              <a:defRPr/>
            </a:lvl4pPr>
            <a:lvl5pPr marL="1371600" lvl="4" indent="0" rtl="0">
              <a:spcBef>
                <a:spcPts val="0"/>
              </a:spcBef>
              <a:buClr>
                <a:srgbClr val="888888"/>
              </a:buClr>
              <a:buFont typeface="Calibri"/>
              <a:buNone/>
              <a:defRPr/>
            </a:lvl5pPr>
            <a:lvl6pPr marL="1714500" lvl="5" indent="0" rtl="0">
              <a:spcBef>
                <a:spcPts val="0"/>
              </a:spcBef>
              <a:buClr>
                <a:srgbClr val="888888"/>
              </a:buClr>
              <a:buFont typeface="Calibri"/>
              <a:buNone/>
              <a:defRPr/>
            </a:lvl6pPr>
            <a:lvl7pPr marL="2057400" lvl="6" indent="0" rtl="0">
              <a:spcBef>
                <a:spcPts val="0"/>
              </a:spcBef>
              <a:buClr>
                <a:srgbClr val="888888"/>
              </a:buClr>
              <a:buFont typeface="Calibri"/>
              <a:buNone/>
              <a:defRPr/>
            </a:lvl7pPr>
            <a:lvl8pPr marL="2400300" lvl="7" indent="0" rtl="0">
              <a:spcBef>
                <a:spcPts val="0"/>
              </a:spcBef>
              <a:buClr>
                <a:srgbClr val="888888"/>
              </a:buClr>
              <a:buFont typeface="Calibri"/>
              <a:buNone/>
              <a:defRPr/>
            </a:lvl8pPr>
            <a:lvl9pPr marL="2743200" lvl="8" indent="0" rtl="0">
              <a:spcBef>
                <a:spcPts val="0"/>
              </a:spcBef>
              <a:buClr>
                <a:srgbClr val="888888"/>
              </a:buClr>
              <a:buFont typeface="Calibri"/>
              <a:buNone/>
              <a:defRPr/>
            </a:lvl9pPr>
          </a:lstStyle>
          <a:p>
            <a:endParaRPr/>
          </a:p>
        </p:txBody>
      </p:sp>
      <p:sp>
        <p:nvSpPr>
          <p:cNvPr id="30" name="Shape 30"/>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31" name="Shape 31"/>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32" name="Shape 32"/>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Shape 33"/>
        <p:cNvGrpSpPr/>
        <p:nvPr/>
      </p:nvGrpSpPr>
      <p:grpSpPr>
        <a:xfrm>
          <a:off x="0" y="0"/>
          <a:ext cx="0" cy="0"/>
          <a:chOff x="0" y="0"/>
          <a:chExt cx="0" cy="0"/>
        </a:xfrm>
      </p:grpSpPr>
      <p:sp>
        <p:nvSpPr>
          <p:cNvPr id="34" name="Shape 34"/>
          <p:cNvSpPr txBox="1">
            <a:spLocks noGrp="1"/>
          </p:cNvSpPr>
          <p:nvPr>
            <p:ph type="title"/>
          </p:nvPr>
        </p:nvSpPr>
        <p:spPr>
          <a:xfrm>
            <a:off x="342900" y="366183"/>
            <a:ext cx="6172200" cy="1524000"/>
          </a:xfrm>
          <a:prstGeom prst="rect">
            <a:avLst/>
          </a:prstGeom>
          <a:noFill/>
          <a:ln>
            <a:noFill/>
          </a:ln>
        </p:spPr>
        <p:txBody>
          <a:bodyPr lIns="91425" tIns="91425" rIns="91425" bIns="91425" anchor="ctr" anchorCtr="0"/>
          <a:lstStyle>
            <a:lvl1pPr lvl="0" algn="ctr" rtl="0">
              <a:spcBef>
                <a:spcPts val="0"/>
              </a:spcBef>
              <a:buClr>
                <a:schemeClr val="dk1"/>
              </a:buClr>
              <a:buFont typeface="Calibri"/>
              <a:buNone/>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35" name="Shape 35"/>
          <p:cNvSpPr txBox="1">
            <a:spLocks noGrp="1"/>
          </p:cNvSpPr>
          <p:nvPr>
            <p:ph type="body" idx="1"/>
          </p:nvPr>
        </p:nvSpPr>
        <p:spPr>
          <a:xfrm>
            <a:off x="342900" y="2133601"/>
            <a:ext cx="3028949" cy="6034617"/>
          </a:xfrm>
          <a:prstGeom prst="rect">
            <a:avLst/>
          </a:prstGeom>
          <a:noFill/>
          <a:ln>
            <a:noFill/>
          </a:ln>
        </p:spPr>
        <p:txBody>
          <a:bodyPr lIns="91425" tIns="91425" rIns="91425" bIns="91425" anchor="t"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36" name="Shape 36"/>
          <p:cNvSpPr txBox="1">
            <a:spLocks noGrp="1"/>
          </p:cNvSpPr>
          <p:nvPr>
            <p:ph type="body" idx="2"/>
          </p:nvPr>
        </p:nvSpPr>
        <p:spPr>
          <a:xfrm>
            <a:off x="3486151" y="2133601"/>
            <a:ext cx="3028949" cy="6034617"/>
          </a:xfrm>
          <a:prstGeom prst="rect">
            <a:avLst/>
          </a:prstGeom>
          <a:noFill/>
          <a:ln>
            <a:noFill/>
          </a:ln>
        </p:spPr>
        <p:txBody>
          <a:bodyPr lIns="91425" tIns="91425" rIns="91425" bIns="91425" anchor="t"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37" name="Shape 37"/>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38" name="Shape 38"/>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39" name="Shape 39"/>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Shape 40"/>
        <p:cNvGrpSpPr/>
        <p:nvPr/>
      </p:nvGrpSpPr>
      <p:grpSpPr>
        <a:xfrm>
          <a:off x="0" y="0"/>
          <a:ext cx="0" cy="0"/>
          <a:chOff x="0" y="0"/>
          <a:chExt cx="0" cy="0"/>
        </a:xfrm>
      </p:grpSpPr>
      <p:sp>
        <p:nvSpPr>
          <p:cNvPr id="41" name="Shape 41"/>
          <p:cNvSpPr txBox="1">
            <a:spLocks noGrp="1"/>
          </p:cNvSpPr>
          <p:nvPr>
            <p:ph type="title"/>
          </p:nvPr>
        </p:nvSpPr>
        <p:spPr>
          <a:xfrm>
            <a:off x="342900" y="366183"/>
            <a:ext cx="6172200" cy="1524000"/>
          </a:xfrm>
          <a:prstGeom prst="rect">
            <a:avLst/>
          </a:prstGeom>
          <a:noFill/>
          <a:ln>
            <a:noFill/>
          </a:ln>
        </p:spPr>
        <p:txBody>
          <a:bodyPr lIns="91425" tIns="91425" rIns="91425" bIns="91425" anchor="ctr"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42" name="Shape 42"/>
          <p:cNvSpPr txBox="1">
            <a:spLocks noGrp="1"/>
          </p:cNvSpPr>
          <p:nvPr>
            <p:ph type="body" idx="1"/>
          </p:nvPr>
        </p:nvSpPr>
        <p:spPr>
          <a:xfrm>
            <a:off x="342900" y="2046816"/>
            <a:ext cx="3030140" cy="853016"/>
          </a:xfrm>
          <a:prstGeom prst="rect">
            <a:avLst/>
          </a:prstGeom>
          <a:noFill/>
          <a:ln>
            <a:noFill/>
          </a:ln>
        </p:spPr>
        <p:txBody>
          <a:bodyPr lIns="91425" tIns="91425" rIns="91425" bIns="91425" anchor="b" anchorCtr="0"/>
          <a:lstStyle>
            <a:lvl1pPr marL="0" lvl="0" indent="0" rtl="0">
              <a:spcBef>
                <a:spcPts val="0"/>
              </a:spcBef>
              <a:buFont typeface="Calibri"/>
              <a:buNone/>
              <a:defRPr/>
            </a:lvl1pPr>
            <a:lvl2pPr marL="342900" lvl="1" indent="0" rtl="0">
              <a:spcBef>
                <a:spcPts val="0"/>
              </a:spcBef>
              <a:buFont typeface="Calibri"/>
              <a:buNone/>
              <a:defRPr/>
            </a:lvl2pPr>
            <a:lvl3pPr marL="685800" lvl="2" indent="0" rtl="0">
              <a:spcBef>
                <a:spcPts val="0"/>
              </a:spcBef>
              <a:buFont typeface="Calibri"/>
              <a:buNone/>
              <a:defRPr/>
            </a:lvl3pPr>
            <a:lvl4pPr marL="1028700" lvl="3" indent="0" rtl="0">
              <a:spcBef>
                <a:spcPts val="0"/>
              </a:spcBef>
              <a:buFont typeface="Calibri"/>
              <a:buNone/>
              <a:defRPr/>
            </a:lvl4pPr>
            <a:lvl5pPr marL="1371600" lvl="4" indent="0" rtl="0">
              <a:spcBef>
                <a:spcPts val="0"/>
              </a:spcBef>
              <a:buFont typeface="Calibri"/>
              <a:buNone/>
              <a:defRPr/>
            </a:lvl5pPr>
            <a:lvl6pPr marL="1714500" lvl="5" indent="0" rtl="0">
              <a:spcBef>
                <a:spcPts val="0"/>
              </a:spcBef>
              <a:buFont typeface="Calibri"/>
              <a:buNone/>
              <a:defRPr/>
            </a:lvl6pPr>
            <a:lvl7pPr marL="2057400" lvl="6" indent="0" rtl="0">
              <a:spcBef>
                <a:spcPts val="0"/>
              </a:spcBef>
              <a:buFont typeface="Calibri"/>
              <a:buNone/>
              <a:defRPr/>
            </a:lvl7pPr>
            <a:lvl8pPr marL="2400300" lvl="7" indent="0" rtl="0">
              <a:spcBef>
                <a:spcPts val="0"/>
              </a:spcBef>
              <a:buFont typeface="Calibri"/>
              <a:buNone/>
              <a:defRPr/>
            </a:lvl8pPr>
            <a:lvl9pPr marL="2743200" lvl="8" indent="0" rtl="0">
              <a:spcBef>
                <a:spcPts val="0"/>
              </a:spcBef>
              <a:buFont typeface="Calibri"/>
              <a:buNone/>
              <a:defRPr/>
            </a:lvl9pPr>
          </a:lstStyle>
          <a:p>
            <a:endParaRPr/>
          </a:p>
        </p:txBody>
      </p:sp>
      <p:sp>
        <p:nvSpPr>
          <p:cNvPr id="43" name="Shape 43"/>
          <p:cNvSpPr txBox="1">
            <a:spLocks noGrp="1"/>
          </p:cNvSpPr>
          <p:nvPr>
            <p:ph type="body" idx="2"/>
          </p:nvPr>
        </p:nvSpPr>
        <p:spPr>
          <a:xfrm>
            <a:off x="342900" y="2899834"/>
            <a:ext cx="3030140" cy="5268383"/>
          </a:xfrm>
          <a:prstGeom prst="rect">
            <a:avLst/>
          </a:prstGeom>
          <a:noFill/>
          <a:ln>
            <a:noFill/>
          </a:ln>
        </p:spPr>
        <p:txBody>
          <a:bodyPr lIns="91425" tIns="91425" rIns="91425" bIns="91425" anchor="t"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44" name="Shape 44"/>
          <p:cNvSpPr txBox="1">
            <a:spLocks noGrp="1"/>
          </p:cNvSpPr>
          <p:nvPr>
            <p:ph type="body" idx="3"/>
          </p:nvPr>
        </p:nvSpPr>
        <p:spPr>
          <a:xfrm>
            <a:off x="3483769" y="2046816"/>
            <a:ext cx="3031331" cy="853016"/>
          </a:xfrm>
          <a:prstGeom prst="rect">
            <a:avLst/>
          </a:prstGeom>
          <a:noFill/>
          <a:ln>
            <a:noFill/>
          </a:ln>
        </p:spPr>
        <p:txBody>
          <a:bodyPr lIns="91425" tIns="91425" rIns="91425" bIns="91425" anchor="b" anchorCtr="0"/>
          <a:lstStyle>
            <a:lvl1pPr marL="0" lvl="0" indent="0" rtl="0">
              <a:spcBef>
                <a:spcPts val="0"/>
              </a:spcBef>
              <a:buFont typeface="Calibri"/>
              <a:buNone/>
              <a:defRPr/>
            </a:lvl1pPr>
            <a:lvl2pPr marL="342900" lvl="1" indent="0" rtl="0">
              <a:spcBef>
                <a:spcPts val="0"/>
              </a:spcBef>
              <a:buFont typeface="Calibri"/>
              <a:buNone/>
              <a:defRPr/>
            </a:lvl2pPr>
            <a:lvl3pPr marL="685800" lvl="2" indent="0" rtl="0">
              <a:spcBef>
                <a:spcPts val="0"/>
              </a:spcBef>
              <a:buFont typeface="Calibri"/>
              <a:buNone/>
              <a:defRPr/>
            </a:lvl3pPr>
            <a:lvl4pPr marL="1028700" lvl="3" indent="0" rtl="0">
              <a:spcBef>
                <a:spcPts val="0"/>
              </a:spcBef>
              <a:buFont typeface="Calibri"/>
              <a:buNone/>
              <a:defRPr/>
            </a:lvl4pPr>
            <a:lvl5pPr marL="1371600" lvl="4" indent="0" rtl="0">
              <a:spcBef>
                <a:spcPts val="0"/>
              </a:spcBef>
              <a:buFont typeface="Calibri"/>
              <a:buNone/>
              <a:defRPr/>
            </a:lvl5pPr>
            <a:lvl6pPr marL="1714500" lvl="5" indent="0" rtl="0">
              <a:spcBef>
                <a:spcPts val="0"/>
              </a:spcBef>
              <a:buFont typeface="Calibri"/>
              <a:buNone/>
              <a:defRPr/>
            </a:lvl6pPr>
            <a:lvl7pPr marL="2057400" lvl="6" indent="0" rtl="0">
              <a:spcBef>
                <a:spcPts val="0"/>
              </a:spcBef>
              <a:buFont typeface="Calibri"/>
              <a:buNone/>
              <a:defRPr/>
            </a:lvl7pPr>
            <a:lvl8pPr marL="2400300" lvl="7" indent="0" rtl="0">
              <a:spcBef>
                <a:spcPts val="0"/>
              </a:spcBef>
              <a:buFont typeface="Calibri"/>
              <a:buNone/>
              <a:defRPr/>
            </a:lvl8pPr>
            <a:lvl9pPr marL="2743200" lvl="8" indent="0" rtl="0">
              <a:spcBef>
                <a:spcPts val="0"/>
              </a:spcBef>
              <a:buFont typeface="Calibri"/>
              <a:buNone/>
              <a:defRPr/>
            </a:lvl9pPr>
          </a:lstStyle>
          <a:p>
            <a:endParaRPr/>
          </a:p>
        </p:txBody>
      </p:sp>
      <p:sp>
        <p:nvSpPr>
          <p:cNvPr id="45" name="Shape 45"/>
          <p:cNvSpPr txBox="1">
            <a:spLocks noGrp="1"/>
          </p:cNvSpPr>
          <p:nvPr>
            <p:ph type="body" idx="4"/>
          </p:nvPr>
        </p:nvSpPr>
        <p:spPr>
          <a:xfrm>
            <a:off x="3483769" y="2899834"/>
            <a:ext cx="3031331" cy="5268383"/>
          </a:xfrm>
          <a:prstGeom prst="rect">
            <a:avLst/>
          </a:prstGeom>
          <a:noFill/>
          <a:ln>
            <a:noFill/>
          </a:ln>
        </p:spPr>
        <p:txBody>
          <a:bodyPr lIns="91425" tIns="91425" rIns="91425" bIns="91425" anchor="t"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46" name="Shape 46"/>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47" name="Shape 47"/>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48" name="Shape 48"/>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49"/>
        <p:cNvGrpSpPr/>
        <p:nvPr/>
      </p:nvGrpSpPr>
      <p:grpSpPr>
        <a:xfrm>
          <a:off x="0" y="0"/>
          <a:ext cx="0" cy="0"/>
          <a:chOff x="0" y="0"/>
          <a:chExt cx="0" cy="0"/>
        </a:xfrm>
      </p:grpSpPr>
      <p:sp>
        <p:nvSpPr>
          <p:cNvPr id="50" name="Shape 50"/>
          <p:cNvSpPr txBox="1">
            <a:spLocks noGrp="1"/>
          </p:cNvSpPr>
          <p:nvPr>
            <p:ph type="title"/>
          </p:nvPr>
        </p:nvSpPr>
        <p:spPr>
          <a:xfrm>
            <a:off x="342900" y="366183"/>
            <a:ext cx="6172200" cy="1524000"/>
          </a:xfrm>
          <a:prstGeom prst="rect">
            <a:avLst/>
          </a:prstGeom>
          <a:noFill/>
          <a:ln>
            <a:noFill/>
          </a:ln>
        </p:spPr>
        <p:txBody>
          <a:bodyPr lIns="91425" tIns="91425" rIns="91425" bIns="91425" anchor="ctr" anchorCtr="0"/>
          <a:lstStyle>
            <a:lvl1pPr lvl="0" algn="ctr" rtl="0">
              <a:spcBef>
                <a:spcPts val="0"/>
              </a:spcBef>
              <a:buClr>
                <a:schemeClr val="dk1"/>
              </a:buClr>
              <a:buFont typeface="Calibri"/>
              <a:buNone/>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51" name="Shape 51"/>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52" name="Shape 52"/>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53" name="Shape 53"/>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Shape 54"/>
        <p:cNvGrpSpPr/>
        <p:nvPr/>
      </p:nvGrpSpPr>
      <p:grpSpPr>
        <a:xfrm>
          <a:off x="0" y="0"/>
          <a:ext cx="0" cy="0"/>
          <a:chOff x="0" y="0"/>
          <a:chExt cx="0" cy="0"/>
        </a:xfrm>
      </p:grpSpPr>
      <p:sp>
        <p:nvSpPr>
          <p:cNvPr id="55" name="Shape 55"/>
          <p:cNvSpPr txBox="1">
            <a:spLocks noGrp="1"/>
          </p:cNvSpPr>
          <p:nvPr>
            <p:ph type="title"/>
          </p:nvPr>
        </p:nvSpPr>
        <p:spPr>
          <a:xfrm>
            <a:off x="342900" y="364067"/>
            <a:ext cx="2256235" cy="1549399"/>
          </a:xfrm>
          <a:prstGeom prst="rect">
            <a:avLst/>
          </a:prstGeom>
          <a:noFill/>
          <a:ln>
            <a:noFill/>
          </a:ln>
        </p:spPr>
        <p:txBody>
          <a:bodyPr lIns="91425" tIns="91425" rIns="91425" bIns="91425" anchor="b" anchorCtr="0"/>
          <a:lstStyle>
            <a:lvl1pPr lvl="0" algn="l"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56" name="Shape 56"/>
          <p:cNvSpPr txBox="1">
            <a:spLocks noGrp="1"/>
          </p:cNvSpPr>
          <p:nvPr>
            <p:ph type="body" idx="1"/>
          </p:nvPr>
        </p:nvSpPr>
        <p:spPr>
          <a:xfrm>
            <a:off x="2681287" y="364067"/>
            <a:ext cx="3833813" cy="7804149"/>
          </a:xfrm>
          <a:prstGeom prst="rect">
            <a:avLst/>
          </a:prstGeom>
          <a:noFill/>
          <a:ln>
            <a:noFill/>
          </a:ln>
        </p:spPr>
        <p:txBody>
          <a:bodyPr lIns="91425" tIns="91425" rIns="91425" bIns="91425" anchor="t"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57" name="Shape 57"/>
          <p:cNvSpPr txBox="1">
            <a:spLocks noGrp="1"/>
          </p:cNvSpPr>
          <p:nvPr>
            <p:ph type="body" idx="2"/>
          </p:nvPr>
        </p:nvSpPr>
        <p:spPr>
          <a:xfrm>
            <a:off x="342900" y="1913467"/>
            <a:ext cx="2256235" cy="6254751"/>
          </a:xfrm>
          <a:prstGeom prst="rect">
            <a:avLst/>
          </a:prstGeom>
          <a:noFill/>
          <a:ln>
            <a:noFill/>
          </a:ln>
        </p:spPr>
        <p:txBody>
          <a:bodyPr lIns="91425" tIns="91425" rIns="91425" bIns="91425" anchor="t" anchorCtr="0"/>
          <a:lstStyle>
            <a:lvl1pPr marL="0" lvl="0" indent="0" rtl="0">
              <a:spcBef>
                <a:spcPts val="0"/>
              </a:spcBef>
              <a:buFont typeface="Calibri"/>
              <a:buNone/>
              <a:defRPr/>
            </a:lvl1pPr>
            <a:lvl2pPr marL="342900" lvl="1" indent="0" rtl="0">
              <a:spcBef>
                <a:spcPts val="0"/>
              </a:spcBef>
              <a:buFont typeface="Calibri"/>
              <a:buNone/>
              <a:defRPr/>
            </a:lvl2pPr>
            <a:lvl3pPr marL="685800" lvl="2" indent="0" rtl="0">
              <a:spcBef>
                <a:spcPts val="0"/>
              </a:spcBef>
              <a:buFont typeface="Calibri"/>
              <a:buNone/>
              <a:defRPr/>
            </a:lvl3pPr>
            <a:lvl4pPr marL="1028700" lvl="3" indent="0" rtl="0">
              <a:spcBef>
                <a:spcPts val="0"/>
              </a:spcBef>
              <a:buFont typeface="Calibri"/>
              <a:buNone/>
              <a:defRPr/>
            </a:lvl4pPr>
            <a:lvl5pPr marL="1371600" lvl="4" indent="0" rtl="0">
              <a:spcBef>
                <a:spcPts val="0"/>
              </a:spcBef>
              <a:buFont typeface="Calibri"/>
              <a:buNone/>
              <a:defRPr/>
            </a:lvl5pPr>
            <a:lvl6pPr marL="1714500" lvl="5" indent="0" rtl="0">
              <a:spcBef>
                <a:spcPts val="0"/>
              </a:spcBef>
              <a:buFont typeface="Calibri"/>
              <a:buNone/>
              <a:defRPr/>
            </a:lvl6pPr>
            <a:lvl7pPr marL="2057400" lvl="6" indent="0" rtl="0">
              <a:spcBef>
                <a:spcPts val="0"/>
              </a:spcBef>
              <a:buFont typeface="Calibri"/>
              <a:buNone/>
              <a:defRPr/>
            </a:lvl7pPr>
            <a:lvl8pPr marL="2400300" lvl="7" indent="0" rtl="0">
              <a:spcBef>
                <a:spcPts val="0"/>
              </a:spcBef>
              <a:buFont typeface="Calibri"/>
              <a:buNone/>
              <a:defRPr/>
            </a:lvl8pPr>
            <a:lvl9pPr marL="2743200" lvl="8" indent="0" rtl="0">
              <a:spcBef>
                <a:spcPts val="0"/>
              </a:spcBef>
              <a:buFont typeface="Calibri"/>
              <a:buNone/>
              <a:defRPr/>
            </a:lvl9pPr>
          </a:lstStyle>
          <a:p>
            <a:endParaRPr/>
          </a:p>
        </p:txBody>
      </p:sp>
      <p:sp>
        <p:nvSpPr>
          <p:cNvPr id="58" name="Shape 58"/>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59" name="Shape 59"/>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60" name="Shape 60"/>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cSld name="Picture with Caption">
    <p:spTree>
      <p:nvGrpSpPr>
        <p:cNvPr id="1" name="Shape 61"/>
        <p:cNvGrpSpPr/>
        <p:nvPr/>
      </p:nvGrpSpPr>
      <p:grpSpPr>
        <a:xfrm>
          <a:off x="0" y="0"/>
          <a:ext cx="0" cy="0"/>
          <a:chOff x="0" y="0"/>
          <a:chExt cx="0" cy="0"/>
        </a:xfrm>
      </p:grpSpPr>
      <p:sp>
        <p:nvSpPr>
          <p:cNvPr id="62" name="Shape 62"/>
          <p:cNvSpPr txBox="1">
            <a:spLocks noGrp="1"/>
          </p:cNvSpPr>
          <p:nvPr>
            <p:ph type="title"/>
          </p:nvPr>
        </p:nvSpPr>
        <p:spPr>
          <a:xfrm>
            <a:off x="1344217" y="6400801"/>
            <a:ext cx="4114799" cy="755649"/>
          </a:xfrm>
          <a:prstGeom prst="rect">
            <a:avLst/>
          </a:prstGeom>
          <a:noFill/>
          <a:ln>
            <a:noFill/>
          </a:ln>
        </p:spPr>
        <p:txBody>
          <a:bodyPr lIns="91425" tIns="91425" rIns="91425" bIns="91425" anchor="b" anchorCtr="0"/>
          <a:lstStyle>
            <a:lvl1pPr lvl="0" algn="l"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63" name="Shape 63"/>
          <p:cNvSpPr>
            <a:spLocks noGrp="1"/>
          </p:cNvSpPr>
          <p:nvPr>
            <p:ph type="pic" idx="2"/>
          </p:nvPr>
        </p:nvSpPr>
        <p:spPr>
          <a:xfrm>
            <a:off x="1344217" y="817033"/>
            <a:ext cx="4114799" cy="5486400"/>
          </a:xfrm>
          <a:prstGeom prst="rect">
            <a:avLst/>
          </a:prstGeom>
          <a:noFill/>
          <a:ln>
            <a:noFill/>
          </a:ln>
        </p:spPr>
      </p:sp>
      <p:sp>
        <p:nvSpPr>
          <p:cNvPr id="64" name="Shape 64"/>
          <p:cNvSpPr txBox="1">
            <a:spLocks noGrp="1"/>
          </p:cNvSpPr>
          <p:nvPr>
            <p:ph type="body" idx="1"/>
          </p:nvPr>
        </p:nvSpPr>
        <p:spPr>
          <a:xfrm>
            <a:off x="1344217" y="7156450"/>
            <a:ext cx="4114799" cy="1073148"/>
          </a:xfrm>
          <a:prstGeom prst="rect">
            <a:avLst/>
          </a:prstGeom>
          <a:noFill/>
          <a:ln>
            <a:noFill/>
          </a:ln>
        </p:spPr>
        <p:txBody>
          <a:bodyPr lIns="91425" tIns="91425" rIns="91425" bIns="91425" anchor="t" anchorCtr="0"/>
          <a:lstStyle>
            <a:lvl1pPr marL="0" lvl="0" indent="0" rtl="0">
              <a:spcBef>
                <a:spcPts val="0"/>
              </a:spcBef>
              <a:buFont typeface="Calibri"/>
              <a:buNone/>
              <a:defRPr/>
            </a:lvl1pPr>
            <a:lvl2pPr marL="342900" lvl="1" indent="0" rtl="0">
              <a:spcBef>
                <a:spcPts val="0"/>
              </a:spcBef>
              <a:buFont typeface="Calibri"/>
              <a:buNone/>
              <a:defRPr/>
            </a:lvl2pPr>
            <a:lvl3pPr marL="685800" lvl="2" indent="0" rtl="0">
              <a:spcBef>
                <a:spcPts val="0"/>
              </a:spcBef>
              <a:buFont typeface="Calibri"/>
              <a:buNone/>
              <a:defRPr/>
            </a:lvl3pPr>
            <a:lvl4pPr marL="1028700" lvl="3" indent="0" rtl="0">
              <a:spcBef>
                <a:spcPts val="0"/>
              </a:spcBef>
              <a:buFont typeface="Calibri"/>
              <a:buNone/>
              <a:defRPr/>
            </a:lvl4pPr>
            <a:lvl5pPr marL="1371600" lvl="4" indent="0" rtl="0">
              <a:spcBef>
                <a:spcPts val="0"/>
              </a:spcBef>
              <a:buFont typeface="Calibri"/>
              <a:buNone/>
              <a:defRPr/>
            </a:lvl5pPr>
            <a:lvl6pPr marL="1714500" lvl="5" indent="0" rtl="0">
              <a:spcBef>
                <a:spcPts val="0"/>
              </a:spcBef>
              <a:buFont typeface="Calibri"/>
              <a:buNone/>
              <a:defRPr/>
            </a:lvl6pPr>
            <a:lvl7pPr marL="2057400" lvl="6" indent="0" rtl="0">
              <a:spcBef>
                <a:spcPts val="0"/>
              </a:spcBef>
              <a:buFont typeface="Calibri"/>
              <a:buNone/>
              <a:defRPr/>
            </a:lvl7pPr>
            <a:lvl8pPr marL="2400300" lvl="7" indent="0" rtl="0">
              <a:spcBef>
                <a:spcPts val="0"/>
              </a:spcBef>
              <a:buFont typeface="Calibri"/>
              <a:buNone/>
              <a:defRPr/>
            </a:lvl8pPr>
            <a:lvl9pPr marL="2743200" lvl="8" indent="0" rtl="0">
              <a:spcBef>
                <a:spcPts val="0"/>
              </a:spcBef>
              <a:buFont typeface="Calibri"/>
              <a:buNone/>
              <a:defRPr/>
            </a:lvl9pPr>
          </a:lstStyle>
          <a:p>
            <a:endParaRPr/>
          </a:p>
        </p:txBody>
      </p:sp>
      <p:sp>
        <p:nvSpPr>
          <p:cNvPr id="65" name="Shape 65"/>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66" name="Shape 66"/>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67" name="Shape 67"/>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cSld name="Title and Vertical Text">
    <p:spTree>
      <p:nvGrpSpPr>
        <p:cNvPr id="1" name="Shape 68"/>
        <p:cNvGrpSpPr/>
        <p:nvPr/>
      </p:nvGrpSpPr>
      <p:grpSpPr>
        <a:xfrm>
          <a:off x="0" y="0"/>
          <a:ext cx="0" cy="0"/>
          <a:chOff x="0" y="0"/>
          <a:chExt cx="0" cy="0"/>
        </a:xfrm>
      </p:grpSpPr>
      <p:sp>
        <p:nvSpPr>
          <p:cNvPr id="69" name="Shape 69"/>
          <p:cNvSpPr txBox="1">
            <a:spLocks noGrp="1"/>
          </p:cNvSpPr>
          <p:nvPr>
            <p:ph type="title"/>
          </p:nvPr>
        </p:nvSpPr>
        <p:spPr>
          <a:xfrm>
            <a:off x="342900" y="366183"/>
            <a:ext cx="6172200" cy="1524000"/>
          </a:xfrm>
          <a:prstGeom prst="rect">
            <a:avLst/>
          </a:prstGeom>
          <a:noFill/>
          <a:ln>
            <a:noFill/>
          </a:ln>
        </p:spPr>
        <p:txBody>
          <a:bodyPr lIns="91425" tIns="91425" rIns="91425" bIns="91425" anchor="ctr" anchorCtr="0"/>
          <a:lstStyle>
            <a:lvl1pPr lvl="0" algn="ctr" rtl="0">
              <a:spcBef>
                <a:spcPts val="0"/>
              </a:spcBef>
              <a:buClr>
                <a:schemeClr val="dk1"/>
              </a:buClr>
              <a:buFont typeface="Calibri"/>
              <a:buNone/>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70" name="Shape 70"/>
          <p:cNvSpPr txBox="1">
            <a:spLocks noGrp="1"/>
          </p:cNvSpPr>
          <p:nvPr>
            <p:ph type="body" idx="1"/>
          </p:nvPr>
        </p:nvSpPr>
        <p:spPr>
          <a:xfrm rot="5400000">
            <a:off x="411692" y="2064809"/>
            <a:ext cx="6034617" cy="6172200"/>
          </a:xfrm>
          <a:prstGeom prst="rect">
            <a:avLst/>
          </a:prstGeom>
          <a:noFill/>
          <a:ln>
            <a:noFill/>
          </a:ln>
        </p:spPr>
        <p:txBody>
          <a:bodyPr lIns="91425" tIns="91425" rIns="91425" bIns="91425" anchor="t" anchorCtr="0"/>
          <a:lstStyle>
            <a:lvl1pPr marL="257175" lvl="0" indent="-104775" algn="l" rtl="0">
              <a:spcBef>
                <a:spcPts val="480"/>
              </a:spcBef>
              <a:buClr>
                <a:schemeClr val="dk1"/>
              </a:buClr>
              <a:buFont typeface="Arial"/>
              <a:buChar char="•"/>
              <a:defRPr/>
            </a:lvl1pPr>
            <a:lvl2pPr marL="557213" lvl="1" indent="-80963" algn="l" rtl="0">
              <a:spcBef>
                <a:spcPts val="420"/>
              </a:spcBef>
              <a:buClr>
                <a:schemeClr val="dk1"/>
              </a:buClr>
              <a:buFont typeface="Arial"/>
              <a:buChar char="–"/>
              <a:defRPr/>
            </a:lvl2pPr>
            <a:lvl3pPr marL="857250" lvl="2" indent="-57150" algn="l" rtl="0">
              <a:spcBef>
                <a:spcPts val="360"/>
              </a:spcBef>
              <a:buClr>
                <a:schemeClr val="dk1"/>
              </a:buClr>
              <a:buFont typeface="Arial"/>
              <a:buChar char="•"/>
              <a:defRPr/>
            </a:lvl3pPr>
            <a:lvl4pPr marL="1200150" lvl="3" indent="-76200" algn="l" rtl="0">
              <a:spcBef>
                <a:spcPts val="300"/>
              </a:spcBef>
              <a:buClr>
                <a:schemeClr val="dk1"/>
              </a:buClr>
              <a:buFont typeface="Arial"/>
              <a:buChar char="–"/>
              <a:defRPr/>
            </a:lvl4pPr>
            <a:lvl5pPr marL="1543050" lvl="4" indent="-76200" algn="l" rtl="0">
              <a:spcBef>
                <a:spcPts val="300"/>
              </a:spcBef>
              <a:buClr>
                <a:schemeClr val="dk1"/>
              </a:buClr>
              <a:buFont typeface="Arial"/>
              <a:buChar char="»"/>
              <a:defRPr/>
            </a:lvl5pPr>
            <a:lvl6pPr marL="1885950" lvl="5" indent="-76200" algn="l" rtl="0">
              <a:spcBef>
                <a:spcPts val="300"/>
              </a:spcBef>
              <a:buClr>
                <a:schemeClr val="dk1"/>
              </a:buClr>
              <a:buFont typeface="Arial"/>
              <a:buChar char="•"/>
              <a:defRPr/>
            </a:lvl6pPr>
            <a:lvl7pPr marL="2228850" lvl="6" indent="-76200" algn="l" rtl="0">
              <a:spcBef>
                <a:spcPts val="300"/>
              </a:spcBef>
              <a:buClr>
                <a:schemeClr val="dk1"/>
              </a:buClr>
              <a:buFont typeface="Arial"/>
              <a:buChar char="•"/>
              <a:defRPr/>
            </a:lvl7pPr>
            <a:lvl8pPr marL="2571750" lvl="7" indent="-76200" algn="l" rtl="0">
              <a:spcBef>
                <a:spcPts val="300"/>
              </a:spcBef>
              <a:buClr>
                <a:schemeClr val="dk1"/>
              </a:buClr>
              <a:buFont typeface="Arial"/>
              <a:buChar char="•"/>
              <a:defRPr/>
            </a:lvl8pPr>
            <a:lvl9pPr marL="2914650" lvl="8" indent="-76200" algn="l" rtl="0">
              <a:spcBef>
                <a:spcPts val="300"/>
              </a:spcBef>
              <a:buClr>
                <a:schemeClr val="dk1"/>
              </a:buClr>
              <a:buFont typeface="Arial"/>
              <a:buChar char="•"/>
              <a:defRPr/>
            </a:lvl9pPr>
          </a:lstStyle>
          <a:p>
            <a:endParaRPr/>
          </a:p>
        </p:txBody>
      </p:sp>
      <p:sp>
        <p:nvSpPr>
          <p:cNvPr id="71" name="Shape 71"/>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72" name="Shape 72"/>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73" name="Shape 73"/>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cSld name="Vertical Title and Text">
    <p:spTree>
      <p:nvGrpSpPr>
        <p:cNvPr id="1" name="Shape 74"/>
        <p:cNvGrpSpPr/>
        <p:nvPr/>
      </p:nvGrpSpPr>
      <p:grpSpPr>
        <a:xfrm>
          <a:off x="0" y="0"/>
          <a:ext cx="0" cy="0"/>
          <a:chOff x="0" y="0"/>
          <a:chExt cx="0" cy="0"/>
        </a:xfrm>
      </p:grpSpPr>
      <p:sp>
        <p:nvSpPr>
          <p:cNvPr id="75" name="Shape 75"/>
          <p:cNvSpPr txBox="1">
            <a:spLocks noGrp="1"/>
          </p:cNvSpPr>
          <p:nvPr>
            <p:ph type="title"/>
          </p:nvPr>
        </p:nvSpPr>
        <p:spPr>
          <a:xfrm rot="5400000">
            <a:off x="1842559" y="3495675"/>
            <a:ext cx="7802033" cy="1543050"/>
          </a:xfrm>
          <a:prstGeom prst="rect">
            <a:avLst/>
          </a:prstGeom>
          <a:noFill/>
          <a:ln>
            <a:noFill/>
          </a:ln>
        </p:spPr>
        <p:txBody>
          <a:bodyPr lIns="91425" tIns="91425" rIns="91425" bIns="91425" anchor="ctr" anchorCtr="0"/>
          <a:lstStyle>
            <a:lvl1pPr lvl="0" algn="ctr" rtl="0">
              <a:spcBef>
                <a:spcPts val="0"/>
              </a:spcBef>
              <a:buClr>
                <a:schemeClr val="dk1"/>
              </a:buClr>
              <a:buFont typeface="Calibri"/>
              <a:buNone/>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76" name="Shape 76"/>
          <p:cNvSpPr txBox="1">
            <a:spLocks noGrp="1"/>
          </p:cNvSpPr>
          <p:nvPr>
            <p:ph type="body" idx="1"/>
          </p:nvPr>
        </p:nvSpPr>
        <p:spPr>
          <a:xfrm rot="5400000">
            <a:off x="-1300692" y="2009776"/>
            <a:ext cx="7802033" cy="4514849"/>
          </a:xfrm>
          <a:prstGeom prst="rect">
            <a:avLst/>
          </a:prstGeom>
          <a:noFill/>
          <a:ln>
            <a:noFill/>
          </a:ln>
        </p:spPr>
        <p:txBody>
          <a:bodyPr lIns="91425" tIns="91425" rIns="91425" bIns="91425" anchor="t" anchorCtr="0"/>
          <a:lstStyle>
            <a:lvl1pPr marL="257175" lvl="0" indent="-104775" algn="l" rtl="0">
              <a:spcBef>
                <a:spcPts val="480"/>
              </a:spcBef>
              <a:buClr>
                <a:schemeClr val="dk1"/>
              </a:buClr>
              <a:buFont typeface="Arial"/>
              <a:buChar char="•"/>
              <a:defRPr/>
            </a:lvl1pPr>
            <a:lvl2pPr marL="557213" lvl="1" indent="-80963" algn="l" rtl="0">
              <a:spcBef>
                <a:spcPts val="420"/>
              </a:spcBef>
              <a:buClr>
                <a:schemeClr val="dk1"/>
              </a:buClr>
              <a:buFont typeface="Arial"/>
              <a:buChar char="–"/>
              <a:defRPr/>
            </a:lvl2pPr>
            <a:lvl3pPr marL="857250" lvl="2" indent="-57150" algn="l" rtl="0">
              <a:spcBef>
                <a:spcPts val="360"/>
              </a:spcBef>
              <a:buClr>
                <a:schemeClr val="dk1"/>
              </a:buClr>
              <a:buFont typeface="Arial"/>
              <a:buChar char="•"/>
              <a:defRPr/>
            </a:lvl3pPr>
            <a:lvl4pPr marL="1200150" lvl="3" indent="-76200" algn="l" rtl="0">
              <a:spcBef>
                <a:spcPts val="300"/>
              </a:spcBef>
              <a:buClr>
                <a:schemeClr val="dk1"/>
              </a:buClr>
              <a:buFont typeface="Arial"/>
              <a:buChar char="–"/>
              <a:defRPr/>
            </a:lvl4pPr>
            <a:lvl5pPr marL="1543050" lvl="4" indent="-76200" algn="l" rtl="0">
              <a:spcBef>
                <a:spcPts val="300"/>
              </a:spcBef>
              <a:buClr>
                <a:schemeClr val="dk1"/>
              </a:buClr>
              <a:buFont typeface="Arial"/>
              <a:buChar char="»"/>
              <a:defRPr/>
            </a:lvl5pPr>
            <a:lvl6pPr marL="1885950" lvl="5" indent="-76200" algn="l" rtl="0">
              <a:spcBef>
                <a:spcPts val="300"/>
              </a:spcBef>
              <a:buClr>
                <a:schemeClr val="dk1"/>
              </a:buClr>
              <a:buFont typeface="Arial"/>
              <a:buChar char="•"/>
              <a:defRPr/>
            </a:lvl6pPr>
            <a:lvl7pPr marL="2228850" lvl="6" indent="-76200" algn="l" rtl="0">
              <a:spcBef>
                <a:spcPts val="300"/>
              </a:spcBef>
              <a:buClr>
                <a:schemeClr val="dk1"/>
              </a:buClr>
              <a:buFont typeface="Arial"/>
              <a:buChar char="•"/>
              <a:defRPr/>
            </a:lvl7pPr>
            <a:lvl8pPr marL="2571750" lvl="7" indent="-76200" algn="l" rtl="0">
              <a:spcBef>
                <a:spcPts val="300"/>
              </a:spcBef>
              <a:buClr>
                <a:schemeClr val="dk1"/>
              </a:buClr>
              <a:buFont typeface="Arial"/>
              <a:buChar char="•"/>
              <a:defRPr/>
            </a:lvl8pPr>
            <a:lvl9pPr marL="2914650" lvl="8" indent="-76200" algn="l" rtl="0">
              <a:spcBef>
                <a:spcPts val="300"/>
              </a:spcBef>
              <a:buClr>
                <a:schemeClr val="dk1"/>
              </a:buClr>
              <a:buFont typeface="Arial"/>
              <a:buChar char="•"/>
              <a:defRPr/>
            </a:lvl9pPr>
          </a:lstStyle>
          <a:p>
            <a:endParaRPr/>
          </a:p>
        </p:txBody>
      </p:sp>
      <p:sp>
        <p:nvSpPr>
          <p:cNvPr id="77" name="Shape 77"/>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78" name="Shape 78"/>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79" name="Shape 79"/>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Shape 6"/>
          <p:cNvSpPr txBox="1">
            <a:spLocks noGrp="1"/>
          </p:cNvSpPr>
          <p:nvPr>
            <p:ph type="title"/>
          </p:nvPr>
        </p:nvSpPr>
        <p:spPr>
          <a:xfrm>
            <a:off x="342900" y="366183"/>
            <a:ext cx="6172200" cy="1524000"/>
          </a:xfrm>
          <a:prstGeom prst="rect">
            <a:avLst/>
          </a:prstGeom>
          <a:noFill/>
          <a:ln>
            <a:noFill/>
          </a:ln>
        </p:spPr>
        <p:txBody>
          <a:bodyPr lIns="91425" tIns="91425" rIns="91425" bIns="91425" anchor="ctr" anchorCtr="0"/>
          <a:lstStyle>
            <a:lvl1pPr marL="0" marR="0" lvl="0" indent="0" algn="ctr" rtl="0">
              <a:spcBef>
                <a:spcPts val="0"/>
              </a:spcBef>
              <a:buClr>
                <a:schemeClr val="dk1"/>
              </a:buClr>
              <a:buFont typeface="Calibri"/>
              <a:buNone/>
              <a:defRPr/>
            </a:lvl1pPr>
            <a:lvl2pPr marL="0" marR="0" lvl="1" indent="0" algn="l" rtl="0">
              <a:spcBef>
                <a:spcPts val="0"/>
              </a:spcBef>
              <a:defRPr/>
            </a:lvl2pPr>
            <a:lvl3pPr marL="0" marR="0" lvl="2" indent="0" algn="l" rtl="0">
              <a:spcBef>
                <a:spcPts val="0"/>
              </a:spcBef>
              <a:defRPr/>
            </a:lvl3pPr>
            <a:lvl4pPr marL="0" marR="0" lvl="3" indent="0" algn="l" rtl="0">
              <a:spcBef>
                <a:spcPts val="0"/>
              </a:spcBef>
              <a:defRPr/>
            </a:lvl4pPr>
            <a:lvl5pPr marL="0" marR="0" lvl="4" indent="0" algn="l" rtl="0">
              <a:spcBef>
                <a:spcPts val="0"/>
              </a:spcBef>
              <a:defRPr/>
            </a:lvl5pPr>
            <a:lvl6pPr marL="0" marR="0" lvl="5" indent="0" algn="l" rtl="0">
              <a:spcBef>
                <a:spcPts val="0"/>
              </a:spcBef>
              <a:defRPr/>
            </a:lvl6pPr>
            <a:lvl7pPr marL="0" marR="0" lvl="6" indent="0" algn="l" rtl="0">
              <a:spcBef>
                <a:spcPts val="0"/>
              </a:spcBef>
              <a:defRPr/>
            </a:lvl7pPr>
            <a:lvl8pPr marL="0" marR="0" lvl="7" indent="0" algn="l" rtl="0">
              <a:spcBef>
                <a:spcPts val="0"/>
              </a:spcBef>
              <a:defRPr/>
            </a:lvl8pPr>
            <a:lvl9pPr marL="0" marR="0" lvl="8" indent="0" algn="l" rtl="0">
              <a:spcBef>
                <a:spcPts val="0"/>
              </a:spcBef>
              <a:defRPr/>
            </a:lvl9pPr>
          </a:lstStyle>
          <a:p>
            <a:endParaRPr/>
          </a:p>
        </p:txBody>
      </p:sp>
      <p:sp>
        <p:nvSpPr>
          <p:cNvPr id="7" name="Shape 7"/>
          <p:cNvSpPr txBox="1">
            <a:spLocks noGrp="1"/>
          </p:cNvSpPr>
          <p:nvPr>
            <p:ph type="body" idx="1"/>
          </p:nvPr>
        </p:nvSpPr>
        <p:spPr>
          <a:xfrm>
            <a:off x="342900" y="2133601"/>
            <a:ext cx="6172200" cy="6034617"/>
          </a:xfrm>
          <a:prstGeom prst="rect">
            <a:avLst/>
          </a:prstGeom>
          <a:noFill/>
          <a:ln>
            <a:noFill/>
          </a:ln>
        </p:spPr>
        <p:txBody>
          <a:bodyPr lIns="91425" tIns="91425" rIns="91425" bIns="91425" anchor="t" anchorCtr="0"/>
          <a:lstStyle>
            <a:lvl1pPr marL="342900" marR="0" lvl="0" indent="-139700" algn="l" rtl="0">
              <a:spcBef>
                <a:spcPts val="640"/>
              </a:spcBef>
              <a:buClr>
                <a:schemeClr val="dk1"/>
              </a:buClr>
              <a:buFont typeface="Arial"/>
              <a:buChar char="•"/>
              <a:defRPr/>
            </a:lvl1pPr>
            <a:lvl2pPr marL="742950" marR="0" lvl="1" indent="-107950" algn="l" rtl="0">
              <a:spcBef>
                <a:spcPts val="560"/>
              </a:spcBef>
              <a:buClr>
                <a:schemeClr val="dk1"/>
              </a:buClr>
              <a:buFont typeface="Arial"/>
              <a:buChar char="–"/>
              <a:defRPr/>
            </a:lvl2pPr>
            <a:lvl3pPr marL="1143000" marR="0" lvl="2" indent="-76200" algn="l" rtl="0">
              <a:spcBef>
                <a:spcPts val="480"/>
              </a:spcBef>
              <a:buClr>
                <a:schemeClr val="dk1"/>
              </a:buClr>
              <a:buFont typeface="Arial"/>
              <a:buChar char="•"/>
              <a:defRPr/>
            </a:lvl3pPr>
            <a:lvl4pPr marL="1600200" marR="0" lvl="3" indent="-101600" algn="l" rtl="0">
              <a:spcBef>
                <a:spcPts val="400"/>
              </a:spcBef>
              <a:buClr>
                <a:schemeClr val="dk1"/>
              </a:buClr>
              <a:buFont typeface="Arial"/>
              <a:buChar char="–"/>
              <a:defRPr/>
            </a:lvl4pPr>
            <a:lvl5pPr marL="2057400" marR="0" lvl="4" indent="-101600" algn="l" rtl="0">
              <a:spcBef>
                <a:spcPts val="400"/>
              </a:spcBef>
              <a:buClr>
                <a:schemeClr val="dk1"/>
              </a:buClr>
              <a:buFont typeface="Arial"/>
              <a:buChar char="»"/>
              <a:defRPr/>
            </a:lvl5pPr>
            <a:lvl6pPr marL="2514600" marR="0" lvl="5" indent="-101600" algn="l" rtl="0">
              <a:spcBef>
                <a:spcPts val="400"/>
              </a:spcBef>
              <a:buClr>
                <a:schemeClr val="dk1"/>
              </a:buClr>
              <a:buFont typeface="Arial"/>
              <a:buChar char="•"/>
              <a:defRPr/>
            </a:lvl6pPr>
            <a:lvl7pPr marL="2971800" marR="0" lvl="6" indent="-101600" algn="l" rtl="0">
              <a:spcBef>
                <a:spcPts val="400"/>
              </a:spcBef>
              <a:buClr>
                <a:schemeClr val="dk1"/>
              </a:buClr>
              <a:buFont typeface="Arial"/>
              <a:buChar char="•"/>
              <a:defRPr/>
            </a:lvl7pPr>
            <a:lvl8pPr marL="3429000" marR="0" lvl="7" indent="-101600" algn="l" rtl="0">
              <a:spcBef>
                <a:spcPts val="400"/>
              </a:spcBef>
              <a:buClr>
                <a:schemeClr val="dk1"/>
              </a:buClr>
              <a:buFont typeface="Arial"/>
              <a:buChar char="•"/>
              <a:defRPr/>
            </a:lvl8pPr>
            <a:lvl9pPr marL="3886200" marR="0" lvl="8" indent="-101600" algn="l" rtl="0">
              <a:spcBef>
                <a:spcPts val="400"/>
              </a:spcBef>
              <a:buClr>
                <a:schemeClr val="dk1"/>
              </a:buClr>
              <a:buFont typeface="Arial"/>
              <a:buChar char="•"/>
              <a:defRPr/>
            </a:lvl9pPr>
          </a:lstStyle>
          <a:p>
            <a:endParaRPr/>
          </a:p>
        </p:txBody>
      </p:sp>
      <p:sp>
        <p:nvSpPr>
          <p:cNvPr id="8" name="Shape 8"/>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9" name="Shape 9"/>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10" name="Shape 10"/>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91" name="Shape 91"/>
          <p:cNvSpPr/>
          <p:nvPr/>
        </p:nvSpPr>
        <p:spPr>
          <a:xfrm>
            <a:off x="3219812" y="6857886"/>
            <a:ext cx="3604628" cy="1912384"/>
          </a:xfrm>
          <a:prstGeom prst="rect">
            <a:avLst/>
          </a:prstGeom>
          <a:solidFill>
            <a:schemeClr val="accent6">
              <a:lumMod val="20000"/>
              <a:lumOff val="80000"/>
            </a:schemeClr>
          </a:solidFill>
          <a:ln w="9525" cap="flat" cmpd="sng">
            <a:noFill/>
            <a:prstDash val="solid"/>
            <a:round/>
            <a:headEnd type="none" w="med" len="med"/>
            <a:tailEnd type="none" w="med" len="med"/>
          </a:ln>
        </p:spPr>
        <p:txBody>
          <a:bodyPr lIns="68569" tIns="34275" rIns="68569" bIns="34275" anchor="ctr" anchorCtr="0">
            <a:noAutofit/>
          </a:bodyPr>
          <a:lstStyle/>
          <a:p>
            <a:pPr algn="ctr">
              <a:buSzPct val="25000"/>
            </a:pPr>
            <a:r>
              <a:rPr lang="en-US" sz="1100" b="1" u="sng" dirty="0">
                <a:solidFill>
                  <a:schemeClr val="tx1"/>
                </a:solidFill>
                <a:latin typeface="Century Gothic" panose="020B0502020202020204" pitchFamily="34" charset="0"/>
                <a:ea typeface="Calibri"/>
                <a:cs typeface="Calibri"/>
                <a:sym typeface="Calibri"/>
              </a:rPr>
              <a:t>STRATIFICATION</a:t>
            </a:r>
          </a:p>
          <a:p>
            <a:pPr algn="ctr"/>
            <a:endParaRPr sz="300" dirty="0">
              <a:solidFill>
                <a:schemeClr val="tx1"/>
              </a:solidFill>
              <a:latin typeface="Century Gothic" panose="020B0502020202020204" pitchFamily="34" charset="0"/>
              <a:ea typeface="Calibri"/>
              <a:cs typeface="Calibri"/>
              <a:sym typeface="Calibri"/>
            </a:endParaRPr>
          </a:p>
          <a:p>
            <a:pPr>
              <a:buSzPct val="25000"/>
              <a:tabLst>
                <a:tab pos="1371600" algn="l"/>
              </a:tabLst>
            </a:pPr>
            <a:r>
              <a:rPr lang="en-US" sz="900" dirty="0">
                <a:solidFill>
                  <a:schemeClr val="tx1"/>
                </a:solidFill>
                <a:latin typeface="Century Gothic" panose="020B0502020202020204" pitchFamily="34" charset="0"/>
                <a:ea typeface="Calibri"/>
                <a:cs typeface="Calibri"/>
                <a:sym typeface="Calibri"/>
              </a:rPr>
              <a:t>0-200 Pairs and Teams:	0-50, 50-100, 100-200</a:t>
            </a:r>
          </a:p>
          <a:p>
            <a:pPr>
              <a:buSzPct val="25000"/>
              <a:tabLst>
                <a:tab pos="1371600" algn="l"/>
              </a:tabLst>
            </a:pPr>
            <a:r>
              <a:rPr lang="en-US" sz="900" dirty="0">
                <a:solidFill>
                  <a:schemeClr val="tx1"/>
                </a:solidFill>
                <a:latin typeface="Century Gothic" panose="020B0502020202020204" pitchFamily="34" charset="0"/>
                <a:ea typeface="Calibri"/>
                <a:cs typeface="Calibri"/>
                <a:sym typeface="Calibri"/>
              </a:rPr>
              <a:t>0-750 Pairs and Teams:	0-200, 200-500, 500-750</a:t>
            </a:r>
          </a:p>
          <a:p>
            <a:pPr>
              <a:buSzPct val="25000"/>
              <a:tabLst>
                <a:tab pos="1371600" algn="l"/>
              </a:tabLst>
            </a:pPr>
            <a:r>
              <a:rPr lang="en-US" sz="900" dirty="0">
                <a:solidFill>
                  <a:schemeClr val="tx1"/>
                </a:solidFill>
                <a:latin typeface="Century Gothic" panose="020B0502020202020204" pitchFamily="34" charset="0"/>
                <a:ea typeface="Calibri"/>
                <a:cs typeface="Calibri"/>
                <a:sym typeface="Calibri"/>
              </a:rPr>
              <a:t>0-2500 Pairs and Teams:	0-750, 750-1250, 1250-2500</a:t>
            </a:r>
          </a:p>
          <a:p>
            <a:pPr>
              <a:buSzPct val="25000"/>
              <a:tabLst>
                <a:tab pos="1371600" algn="l"/>
              </a:tabLst>
            </a:pPr>
            <a:r>
              <a:rPr lang="en-US" sz="900" dirty="0">
                <a:solidFill>
                  <a:schemeClr val="tx1"/>
                </a:solidFill>
                <a:latin typeface="Century Gothic" panose="020B0502020202020204" pitchFamily="34" charset="0"/>
                <a:ea typeface="Calibri"/>
                <a:cs typeface="Calibri"/>
                <a:sym typeface="Calibri"/>
              </a:rPr>
              <a:t>Board-A-Match Teams:	0-1250, 1250-3000, 3000+	</a:t>
            </a:r>
          </a:p>
          <a:p>
            <a:pPr>
              <a:buSzPct val="25000"/>
              <a:tabLst>
                <a:tab pos="1371600" algn="l"/>
              </a:tabLst>
            </a:pPr>
            <a:r>
              <a:rPr lang="en-US" sz="900" dirty="0">
                <a:solidFill>
                  <a:schemeClr val="tx1"/>
                </a:solidFill>
                <a:latin typeface="Century Gothic" panose="020B0502020202020204" pitchFamily="34" charset="0"/>
                <a:ea typeface="Calibri"/>
                <a:cs typeface="Calibri"/>
                <a:sym typeface="Calibri"/>
              </a:rPr>
              <a:t>Open Pairs and Teams:	0-1250, 1250-3000, 3000+</a:t>
            </a:r>
          </a:p>
          <a:p>
            <a:pPr>
              <a:tabLst>
                <a:tab pos="1371600" algn="l"/>
              </a:tabLst>
            </a:pPr>
            <a:endParaRPr lang="en-US" sz="900" dirty="0">
              <a:solidFill>
                <a:schemeClr val="tx1"/>
              </a:solidFill>
              <a:latin typeface="Century Gothic" panose="020B0502020202020204" pitchFamily="34" charset="0"/>
              <a:ea typeface="Calibri"/>
              <a:cs typeface="Calibri"/>
              <a:sym typeface="Calibri"/>
            </a:endParaRPr>
          </a:p>
          <a:p>
            <a:pPr marL="128588" indent="-123825">
              <a:buSzPct val="100000"/>
              <a:buFont typeface="Arial"/>
              <a:buChar char="•"/>
              <a:tabLst>
                <a:tab pos="1371600" algn="l"/>
              </a:tabLst>
            </a:pPr>
            <a:r>
              <a:rPr lang="en-US" sz="900" dirty="0">
                <a:solidFill>
                  <a:schemeClr val="tx1"/>
                </a:solidFill>
                <a:latin typeface="Century Gothic" panose="020B0502020202020204" pitchFamily="34" charset="0"/>
                <a:ea typeface="Calibri"/>
                <a:cs typeface="Calibri"/>
                <a:sym typeface="Calibri"/>
              </a:rPr>
              <a:t>Stratification is based on the average MPs of the pair/team, but no player may exceed the upper limit of limited events. </a:t>
            </a:r>
          </a:p>
          <a:p>
            <a:pPr marL="128588" indent="-123825">
              <a:buSzPct val="100000"/>
              <a:buFont typeface="Arial"/>
              <a:buChar char="•"/>
              <a:tabLst>
                <a:tab pos="1371600" algn="l"/>
              </a:tabLst>
            </a:pPr>
            <a:r>
              <a:rPr lang="en-US" sz="900" dirty="0" err="1">
                <a:solidFill>
                  <a:schemeClr val="tx1"/>
                </a:solidFill>
                <a:latin typeface="Century Gothic" panose="020B0502020202020204" pitchFamily="34" charset="0"/>
                <a:ea typeface="Calibri"/>
                <a:cs typeface="Calibri"/>
                <a:sym typeface="Calibri"/>
              </a:rPr>
              <a:t>Midchart</a:t>
            </a:r>
            <a:r>
              <a:rPr lang="en-US" sz="900" dirty="0">
                <a:solidFill>
                  <a:schemeClr val="tx1"/>
                </a:solidFill>
                <a:latin typeface="Century Gothic" panose="020B0502020202020204" pitchFamily="34" charset="0"/>
                <a:ea typeface="Calibri"/>
                <a:cs typeface="Calibri"/>
                <a:sym typeface="Calibri"/>
              </a:rPr>
              <a:t> conventions are permitted in Open Pairs, BAM Teams, and Open Swiss only</a:t>
            </a:r>
          </a:p>
          <a:p>
            <a:pPr marL="128588" indent="-123825">
              <a:buSzPct val="100000"/>
              <a:buFont typeface="Arial"/>
              <a:buChar char="•"/>
              <a:tabLst>
                <a:tab pos="1371600" algn="l"/>
              </a:tabLst>
            </a:pPr>
            <a:r>
              <a:rPr lang="en-US" sz="900" dirty="0">
                <a:solidFill>
                  <a:schemeClr val="tx1"/>
                </a:solidFill>
                <a:latin typeface="Century Gothic" panose="020B0502020202020204" pitchFamily="34" charset="0"/>
                <a:ea typeface="Calibri"/>
                <a:cs typeface="Calibri"/>
                <a:sym typeface="Calibri"/>
              </a:rPr>
              <a:t>Events are held based on attendance, at the director’s discretion.</a:t>
            </a:r>
          </a:p>
        </p:txBody>
      </p:sp>
      <p:sp>
        <p:nvSpPr>
          <p:cNvPr id="15" name="TextBox 14"/>
          <p:cNvSpPr txBox="1"/>
          <p:nvPr/>
        </p:nvSpPr>
        <p:spPr>
          <a:xfrm>
            <a:off x="-12688" y="19818"/>
            <a:ext cx="6870687" cy="1046440"/>
          </a:xfrm>
          <a:prstGeom prst="rect">
            <a:avLst/>
          </a:prstGeom>
          <a:noFill/>
        </p:spPr>
        <p:txBody>
          <a:bodyPr wrap="square" rtlCol="0">
            <a:spAutoFit/>
          </a:bodyPr>
          <a:lstStyle/>
          <a:p>
            <a:pPr algn="ctr"/>
            <a:r>
              <a:rPr lang="en-US" b="1" dirty="0">
                <a:latin typeface="Bookman Old Style" panose="02050604050505020204" pitchFamily="18" charset="0"/>
              </a:rPr>
              <a:t>ACBL Unit 446 invites you to our</a:t>
            </a:r>
          </a:p>
          <a:p>
            <a:pPr algn="ctr"/>
            <a:r>
              <a:rPr lang="en-US" sz="2400" b="1" dirty="0">
                <a:latin typeface="Bookman Old Style" panose="02050604050505020204" pitchFamily="18" charset="0"/>
              </a:rPr>
              <a:t>Sweetheart Sectional</a:t>
            </a:r>
          </a:p>
          <a:p>
            <a:pPr algn="ctr"/>
            <a:r>
              <a:rPr lang="en-US" sz="2400" b="1" dirty="0">
                <a:latin typeface="Bookman Old Style" panose="02050604050505020204" pitchFamily="18" charset="0"/>
              </a:rPr>
              <a:t>February 17-19, 2017</a:t>
            </a:r>
          </a:p>
        </p:txBody>
      </p:sp>
      <p:pic>
        <p:nvPicPr>
          <p:cNvPr id="4" name="Picture 3"/>
          <p:cNvPicPr>
            <a:picLocks noChangeAspect="1"/>
          </p:cNvPicPr>
          <p:nvPr/>
        </p:nvPicPr>
        <p:blipFill>
          <a:blip r:embed="rId3"/>
          <a:stretch>
            <a:fillRect/>
          </a:stretch>
        </p:blipFill>
        <p:spPr>
          <a:xfrm>
            <a:off x="132163" y="65460"/>
            <a:ext cx="899777" cy="1649109"/>
          </a:xfrm>
          <a:prstGeom prst="rect">
            <a:avLst/>
          </a:prstGeom>
        </p:spPr>
      </p:pic>
      <p:sp>
        <p:nvSpPr>
          <p:cNvPr id="18" name="TextBox 17"/>
          <p:cNvSpPr txBox="1"/>
          <p:nvPr/>
        </p:nvSpPr>
        <p:spPr>
          <a:xfrm>
            <a:off x="836882" y="1032177"/>
            <a:ext cx="2601261" cy="553998"/>
          </a:xfrm>
          <a:prstGeom prst="rect">
            <a:avLst/>
          </a:prstGeom>
          <a:noFill/>
        </p:spPr>
        <p:txBody>
          <a:bodyPr wrap="square" rtlCol="0">
            <a:spAutoFit/>
          </a:bodyPr>
          <a:lstStyle/>
          <a:p>
            <a:pPr algn="ctr"/>
            <a:r>
              <a:rPr lang="en-US" sz="1100" b="1" u="sng" dirty="0">
                <a:latin typeface="Century Gothic" panose="020B0502020202020204" pitchFamily="34" charset="0"/>
              </a:rPr>
              <a:t>Tournament Chairs</a:t>
            </a:r>
            <a:endParaRPr lang="en-US" sz="2400" b="1" dirty="0">
              <a:latin typeface="Bookman Old Style" panose="02050604050505020204" pitchFamily="18" charset="0"/>
            </a:endParaRPr>
          </a:p>
          <a:p>
            <a:pPr algn="ctr"/>
            <a:r>
              <a:rPr lang="en-US" sz="900" dirty="0">
                <a:latin typeface="Century Gothic" panose="020B0502020202020204" pitchFamily="34" charset="0"/>
              </a:rPr>
              <a:t>JC Chupack – jc.chupack@gmail.com</a:t>
            </a:r>
          </a:p>
          <a:p>
            <a:pPr algn="ctr"/>
            <a:r>
              <a:rPr lang="en-US" sz="900" dirty="0">
                <a:latin typeface="Century Gothic" panose="020B0502020202020204" pitchFamily="34" charset="0"/>
              </a:rPr>
              <a:t>Tim White – trkwhite@gmail.com</a:t>
            </a:r>
          </a:p>
        </p:txBody>
      </p:sp>
      <p:sp>
        <p:nvSpPr>
          <p:cNvPr id="19" name="TextBox 18"/>
          <p:cNvSpPr txBox="1"/>
          <p:nvPr/>
        </p:nvSpPr>
        <p:spPr>
          <a:xfrm>
            <a:off x="3160016" y="1036414"/>
            <a:ext cx="2651245" cy="415498"/>
          </a:xfrm>
          <a:prstGeom prst="rect">
            <a:avLst/>
          </a:prstGeom>
          <a:noFill/>
        </p:spPr>
        <p:txBody>
          <a:bodyPr wrap="square" rtlCol="0">
            <a:spAutoFit/>
          </a:bodyPr>
          <a:lstStyle/>
          <a:p>
            <a:pPr algn="ctr"/>
            <a:r>
              <a:rPr lang="en-US" sz="1100" b="1" u="sng" dirty="0">
                <a:latin typeface="Century Gothic" panose="020B0502020202020204" pitchFamily="34" charset="0"/>
              </a:rPr>
              <a:t>Director in Charge</a:t>
            </a:r>
            <a:endParaRPr lang="en-US" sz="2400" b="1" dirty="0">
              <a:latin typeface="Bookman Old Style" panose="02050604050505020204" pitchFamily="18" charset="0"/>
            </a:endParaRPr>
          </a:p>
          <a:p>
            <a:pPr algn="ctr"/>
            <a:r>
              <a:rPr lang="en-US" sz="1000" dirty="0">
                <a:latin typeface="Century Gothic" panose="020B0502020202020204" pitchFamily="34" charset="0"/>
              </a:rPr>
              <a:t>Jenni Carmichael</a:t>
            </a:r>
          </a:p>
        </p:txBody>
      </p:sp>
      <p:sp>
        <p:nvSpPr>
          <p:cNvPr id="5" name="TextBox 4"/>
          <p:cNvSpPr txBox="1"/>
          <p:nvPr/>
        </p:nvSpPr>
        <p:spPr>
          <a:xfrm>
            <a:off x="0" y="3220032"/>
            <a:ext cx="3160016" cy="5550237"/>
          </a:xfrm>
          <a:prstGeom prst="rect">
            <a:avLst/>
          </a:prstGeom>
          <a:solidFill>
            <a:schemeClr val="accent2">
              <a:lumMod val="20000"/>
              <a:lumOff val="80000"/>
            </a:schemeClr>
          </a:solidFill>
        </p:spPr>
        <p:txBody>
          <a:bodyPr wrap="square" rtlCol="0">
            <a:spAutoFit/>
          </a:bodyPr>
          <a:lstStyle/>
          <a:p>
            <a:pPr algn="ctr">
              <a:buSzPct val="25000"/>
            </a:pPr>
            <a:r>
              <a:rPr lang="en-US" sz="1200" b="1" u="sng" dirty="0">
                <a:latin typeface="Century Gothic" panose="020B0502020202020204" pitchFamily="34" charset="0"/>
                <a:sym typeface="Calibri"/>
              </a:rPr>
              <a:t>SCHEDULE</a:t>
            </a:r>
            <a:endParaRPr lang="en-US" sz="900" i="1" dirty="0">
              <a:solidFill>
                <a:schemeClr val="tx1"/>
              </a:solidFill>
              <a:latin typeface="Century Gothic" panose="020B0502020202020204" pitchFamily="34" charset="0"/>
              <a:ea typeface="Calibri"/>
              <a:cs typeface="Calibri"/>
              <a:sym typeface="Calibri"/>
            </a:endParaRPr>
          </a:p>
          <a:p>
            <a:pPr algn="ctr">
              <a:buSzPct val="25000"/>
            </a:pPr>
            <a:endParaRPr lang="en-US" sz="800" i="1" dirty="0">
              <a:solidFill>
                <a:schemeClr val="tx1"/>
              </a:solidFill>
              <a:latin typeface="Century Gothic" panose="020B0502020202020204" pitchFamily="34" charset="0"/>
              <a:ea typeface="Calibri"/>
              <a:cs typeface="Calibri"/>
              <a:sym typeface="Calibri"/>
            </a:endParaRPr>
          </a:p>
          <a:p>
            <a:pPr algn="ctr">
              <a:buSzPct val="25000"/>
            </a:pPr>
            <a:r>
              <a:rPr lang="en-US" sz="1000" b="1" u="sng" dirty="0">
                <a:solidFill>
                  <a:schemeClr val="tx1"/>
                </a:solidFill>
                <a:latin typeface="Century Gothic" panose="020B0502020202020204" pitchFamily="34" charset="0"/>
                <a:ea typeface="Calibri"/>
                <a:cs typeface="Calibri"/>
                <a:sym typeface="Calibri"/>
              </a:rPr>
              <a:t>Friday, September 16</a:t>
            </a:r>
            <a:r>
              <a:rPr lang="en-US" sz="1000" b="1" u="sng" baseline="30000" dirty="0">
                <a:solidFill>
                  <a:schemeClr val="tx1"/>
                </a:solidFill>
                <a:latin typeface="Century Gothic" panose="020B0502020202020204" pitchFamily="34" charset="0"/>
                <a:ea typeface="Calibri"/>
                <a:cs typeface="Calibri"/>
                <a:sym typeface="Calibri"/>
              </a:rPr>
              <a:t>th</a:t>
            </a:r>
            <a:endParaRPr lang="en-US" sz="1000" b="1" u="sng" dirty="0">
              <a:solidFill>
                <a:schemeClr val="tx1"/>
              </a:solidFill>
              <a:latin typeface="Century Gothic" panose="020B0502020202020204" pitchFamily="34" charset="0"/>
              <a:ea typeface="Calibri"/>
              <a:cs typeface="Calibri"/>
              <a:sym typeface="Calibri"/>
            </a:endParaRPr>
          </a:p>
          <a:p>
            <a:pPr>
              <a:buSzPct val="25000"/>
              <a:tabLst>
                <a:tab pos="625475" algn="l"/>
              </a:tabLst>
            </a:pPr>
            <a:r>
              <a:rPr lang="en-US" sz="1000" b="1" dirty="0">
                <a:solidFill>
                  <a:schemeClr val="tx1"/>
                </a:solidFill>
                <a:latin typeface="Century Gothic" panose="020B0502020202020204" pitchFamily="34" charset="0"/>
                <a:ea typeface="Calibri"/>
                <a:cs typeface="Calibri"/>
                <a:sym typeface="Calibri"/>
              </a:rPr>
              <a:t>1:30pm</a:t>
            </a:r>
            <a:r>
              <a:rPr lang="en-US" sz="1000" dirty="0">
                <a:solidFill>
                  <a:schemeClr val="tx1"/>
                </a:solidFill>
                <a:latin typeface="Century Gothic" panose="020B0502020202020204" pitchFamily="34" charset="0"/>
                <a:ea typeface="Calibri"/>
                <a:cs typeface="Calibri"/>
                <a:sym typeface="Calibri"/>
              </a:rPr>
              <a:t>	0-200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0-750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Open Stratified Pairs (single session)</a:t>
            </a:r>
          </a:p>
          <a:p>
            <a:pPr>
              <a:buSzPct val="25000"/>
              <a:tabLst>
                <a:tab pos="625475" algn="l"/>
              </a:tabLst>
            </a:pPr>
            <a:endParaRPr lang="en-US" sz="1000" b="1" dirty="0">
              <a:solidFill>
                <a:schemeClr val="tx1"/>
              </a:solidFill>
              <a:latin typeface="Century Gothic" panose="020B0502020202020204" pitchFamily="34" charset="0"/>
              <a:ea typeface="Calibri"/>
              <a:cs typeface="Calibri"/>
              <a:sym typeface="Calibri"/>
            </a:endParaRPr>
          </a:p>
          <a:p>
            <a:pPr>
              <a:buSzPct val="25000"/>
              <a:tabLst>
                <a:tab pos="625475" algn="l"/>
              </a:tabLst>
            </a:pPr>
            <a:r>
              <a:rPr lang="en-US" sz="1000" b="1" dirty="0">
                <a:solidFill>
                  <a:schemeClr val="tx1"/>
                </a:solidFill>
                <a:latin typeface="Century Gothic" panose="020B0502020202020204" pitchFamily="34" charset="0"/>
                <a:ea typeface="Calibri"/>
                <a:cs typeface="Calibri"/>
                <a:sym typeface="Calibri"/>
              </a:rPr>
              <a:t>7:00pm	</a:t>
            </a:r>
            <a:r>
              <a:rPr lang="en-US" sz="1000" dirty="0">
                <a:solidFill>
                  <a:schemeClr val="tx1"/>
                </a:solidFill>
                <a:latin typeface="Century Gothic" panose="020B0502020202020204" pitchFamily="34" charset="0"/>
                <a:ea typeface="Calibri"/>
                <a:cs typeface="Calibri"/>
                <a:sym typeface="Calibri"/>
              </a:rPr>
              <a:t>0-200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0-750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0-2500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a:t>
            </a:r>
            <a:r>
              <a:rPr lang="en-US" sz="1000" b="1" dirty="0">
                <a:solidFill>
                  <a:schemeClr val="tx1"/>
                </a:solidFill>
                <a:latin typeface="Century Gothic" panose="020B0502020202020204" pitchFamily="34" charset="0"/>
                <a:ea typeface="Calibri"/>
                <a:cs typeface="Calibri"/>
                <a:sym typeface="Calibri"/>
              </a:rPr>
              <a:t>Board-A-Match (BAM) Teams</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a:t>
            </a:r>
          </a:p>
          <a:p>
            <a:pPr algn="ctr">
              <a:buSzPct val="25000"/>
              <a:tabLst>
                <a:tab pos="625475" algn="l"/>
              </a:tabLst>
            </a:pPr>
            <a:r>
              <a:rPr lang="en-US" sz="1000" b="1" u="sng" dirty="0">
                <a:solidFill>
                  <a:schemeClr val="tx1"/>
                </a:solidFill>
                <a:latin typeface="Century Gothic" panose="020B0502020202020204" pitchFamily="34" charset="0"/>
                <a:ea typeface="Calibri"/>
                <a:cs typeface="Calibri"/>
                <a:sym typeface="Calibri"/>
              </a:rPr>
              <a:t>Saturday, September 17</a:t>
            </a:r>
            <a:r>
              <a:rPr lang="en-US" sz="1000" b="1" u="sng" baseline="30000" dirty="0">
                <a:solidFill>
                  <a:schemeClr val="tx1"/>
                </a:solidFill>
                <a:latin typeface="Century Gothic" panose="020B0502020202020204" pitchFamily="34" charset="0"/>
                <a:ea typeface="Calibri"/>
                <a:cs typeface="Calibri"/>
                <a:sym typeface="Calibri"/>
              </a:rPr>
              <a:t>th</a:t>
            </a:r>
            <a:r>
              <a:rPr lang="en-US" sz="1000" b="1" u="sng" dirty="0">
                <a:solidFill>
                  <a:schemeClr val="tx1"/>
                </a:solidFill>
                <a:latin typeface="Century Gothic" panose="020B0502020202020204" pitchFamily="34" charset="0"/>
                <a:ea typeface="Calibri"/>
                <a:cs typeface="Calibri"/>
                <a:sym typeface="Calibri"/>
              </a:rPr>
              <a:t> </a:t>
            </a:r>
          </a:p>
          <a:p>
            <a:pPr algn="ctr">
              <a:buSzPct val="25000"/>
              <a:tabLst>
                <a:tab pos="625475" algn="l"/>
              </a:tabLst>
            </a:pPr>
            <a:r>
              <a:rPr lang="en-US" sz="900" i="1" dirty="0">
                <a:solidFill>
                  <a:schemeClr val="tx1"/>
                </a:solidFill>
                <a:latin typeface="Century Gothic" panose="020B0502020202020204" pitchFamily="34" charset="0"/>
                <a:ea typeface="Calibri"/>
                <a:cs typeface="Calibri"/>
                <a:sym typeface="Calibri"/>
              </a:rPr>
              <a:t>“Grass Roots Day” (benefits D19 NAP/GNT fund)</a:t>
            </a:r>
          </a:p>
          <a:p>
            <a:pPr algn="ctr">
              <a:buSzPct val="25000"/>
              <a:tabLst>
                <a:tab pos="625475" algn="l"/>
              </a:tabLst>
            </a:pPr>
            <a:r>
              <a:rPr lang="en-US" sz="900" i="1" dirty="0">
                <a:solidFill>
                  <a:schemeClr val="tx1"/>
                </a:solidFill>
                <a:latin typeface="Century Gothic" panose="020B0502020202020204" pitchFamily="34" charset="0"/>
                <a:ea typeface="Calibri"/>
                <a:cs typeface="Calibri"/>
                <a:sym typeface="Calibri"/>
              </a:rPr>
              <a:t>More </a:t>
            </a:r>
            <a:r>
              <a:rPr lang="en-US" sz="900" i="1" dirty="0" err="1">
                <a:solidFill>
                  <a:schemeClr val="tx1"/>
                </a:solidFill>
                <a:latin typeface="Century Gothic" panose="020B0502020202020204" pitchFamily="34" charset="0"/>
                <a:ea typeface="Calibri"/>
                <a:cs typeface="Calibri"/>
                <a:sym typeface="Calibri"/>
              </a:rPr>
              <a:t>masterpoints</a:t>
            </a:r>
            <a:r>
              <a:rPr lang="en-US" sz="900" i="1" dirty="0">
                <a:solidFill>
                  <a:schemeClr val="tx1"/>
                </a:solidFill>
                <a:latin typeface="Century Gothic" panose="020B0502020202020204" pitchFamily="34" charset="0"/>
                <a:ea typeface="Calibri"/>
                <a:cs typeface="Calibri"/>
                <a:sym typeface="Calibri"/>
              </a:rPr>
              <a:t> &amp; additional $1 entry fee</a:t>
            </a:r>
          </a:p>
          <a:p>
            <a:pPr algn="ctr">
              <a:tabLst>
                <a:tab pos="625475" algn="l"/>
              </a:tabLst>
            </a:pPr>
            <a:endParaRPr lang="en-US" sz="1000" b="1" u="sng" baseline="30000" dirty="0">
              <a:solidFill>
                <a:schemeClr val="tx1"/>
              </a:solidFill>
              <a:latin typeface="Century Gothic" panose="020B0502020202020204" pitchFamily="34" charset="0"/>
              <a:ea typeface="Calibri"/>
              <a:cs typeface="Calibri"/>
              <a:sym typeface="Calibri"/>
            </a:endParaRPr>
          </a:p>
          <a:p>
            <a:pPr>
              <a:buSzPct val="25000"/>
              <a:tabLst>
                <a:tab pos="625475" algn="l"/>
              </a:tabLst>
            </a:pPr>
            <a:r>
              <a:rPr lang="en-US" sz="1000" b="1" dirty="0">
                <a:solidFill>
                  <a:schemeClr val="tx1"/>
                </a:solidFill>
                <a:latin typeface="Century Gothic" panose="020B0502020202020204" pitchFamily="34" charset="0"/>
                <a:ea typeface="Calibri"/>
                <a:cs typeface="Calibri"/>
                <a:sym typeface="Calibri"/>
              </a:rPr>
              <a:t>10:30am</a:t>
            </a:r>
            <a:r>
              <a:rPr lang="en-US" sz="1000" dirty="0">
                <a:solidFill>
                  <a:schemeClr val="tx1"/>
                </a:solidFill>
                <a:latin typeface="Century Gothic" panose="020B0502020202020204" pitchFamily="34" charset="0"/>
                <a:ea typeface="Calibri"/>
                <a:cs typeface="Calibri"/>
                <a:sym typeface="Calibri"/>
              </a:rPr>
              <a:t>	0-200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0-750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0-2500 Stratified Pairs (session 1 of 2)</a:t>
            </a:r>
          </a:p>
          <a:p>
            <a:pPr>
              <a:tabLst>
                <a:tab pos="625475" algn="l"/>
              </a:tabLst>
            </a:pPr>
            <a:r>
              <a:rPr lang="en-US" sz="1000" dirty="0">
                <a:solidFill>
                  <a:schemeClr val="tx1"/>
                </a:solidFill>
                <a:latin typeface="Century Gothic" panose="020B0502020202020204" pitchFamily="34" charset="0"/>
                <a:ea typeface="Calibri"/>
                <a:cs typeface="Calibri"/>
                <a:sym typeface="Calibri"/>
              </a:rPr>
              <a:t>	Open Stratified Pairs (session 1 of 2)</a:t>
            </a:r>
          </a:p>
          <a:p>
            <a:pPr>
              <a:tabLst>
                <a:tab pos="625475" algn="l"/>
              </a:tabLst>
            </a:pPr>
            <a:endParaRPr lang="en-US" sz="1000" dirty="0">
              <a:solidFill>
                <a:schemeClr val="tx1"/>
              </a:solidFill>
              <a:latin typeface="Century Gothic" panose="020B0502020202020204" pitchFamily="34" charset="0"/>
              <a:ea typeface="Calibri"/>
              <a:cs typeface="Calibri"/>
              <a:sym typeface="Calibri"/>
            </a:endParaRPr>
          </a:p>
          <a:p>
            <a:pPr>
              <a:buSzPct val="25000"/>
              <a:tabLst>
                <a:tab pos="625475" algn="l"/>
              </a:tabLst>
            </a:pPr>
            <a:r>
              <a:rPr lang="en-US" sz="1000" b="1" dirty="0">
                <a:solidFill>
                  <a:schemeClr val="tx1"/>
                </a:solidFill>
                <a:latin typeface="Century Gothic" panose="020B0502020202020204" pitchFamily="34" charset="0"/>
                <a:ea typeface="Calibri"/>
                <a:cs typeface="Calibri"/>
                <a:sym typeface="Calibri"/>
              </a:rPr>
              <a:t>3:30pm</a:t>
            </a:r>
            <a:r>
              <a:rPr lang="en-US" sz="1000" dirty="0">
                <a:solidFill>
                  <a:schemeClr val="tx1"/>
                </a:solidFill>
                <a:latin typeface="Century Gothic" panose="020B0502020202020204" pitchFamily="34" charset="0"/>
                <a:ea typeface="Calibri"/>
                <a:cs typeface="Calibri"/>
                <a:sym typeface="Calibri"/>
              </a:rPr>
              <a:t>	0-200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0-750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0-2500 Stratified Pairs (session 2 of 2)</a:t>
            </a:r>
          </a:p>
          <a:p>
            <a:pPr>
              <a:tabLst>
                <a:tab pos="625475" algn="l"/>
              </a:tabLst>
            </a:pPr>
            <a:r>
              <a:rPr lang="en-US" sz="1000" dirty="0">
                <a:solidFill>
                  <a:schemeClr val="tx1"/>
                </a:solidFill>
                <a:latin typeface="Century Gothic" panose="020B0502020202020204" pitchFamily="34" charset="0"/>
                <a:ea typeface="Calibri"/>
                <a:cs typeface="Calibri"/>
                <a:sym typeface="Calibri"/>
              </a:rPr>
              <a:t>	Open Stratified Pairs (session 2 of 2)</a:t>
            </a:r>
          </a:p>
          <a:p>
            <a:pPr>
              <a:tabLst>
                <a:tab pos="625475" algn="l"/>
              </a:tabLst>
            </a:pPr>
            <a:endParaRPr lang="en-US" sz="1000" dirty="0">
              <a:solidFill>
                <a:schemeClr val="tx1"/>
              </a:solidFill>
              <a:latin typeface="Century Gothic" panose="020B0502020202020204" pitchFamily="34" charset="0"/>
              <a:ea typeface="Calibri"/>
              <a:cs typeface="Calibri"/>
              <a:sym typeface="Calibri"/>
            </a:endParaRPr>
          </a:p>
          <a:p>
            <a:pPr algn="ctr">
              <a:buSzPct val="25000"/>
              <a:tabLst>
                <a:tab pos="625475" algn="l"/>
              </a:tabLst>
            </a:pPr>
            <a:r>
              <a:rPr lang="en-US" sz="1000" b="1" u="sng" dirty="0">
                <a:solidFill>
                  <a:schemeClr val="tx1"/>
                </a:solidFill>
                <a:latin typeface="Century Gothic" panose="020B0502020202020204" pitchFamily="34" charset="0"/>
                <a:ea typeface="Calibri"/>
                <a:cs typeface="Calibri"/>
                <a:sym typeface="Calibri"/>
              </a:rPr>
              <a:t>Sunday, September 18</a:t>
            </a:r>
            <a:r>
              <a:rPr lang="en-US" sz="1000" b="1" u="sng" baseline="30000" dirty="0">
                <a:solidFill>
                  <a:schemeClr val="tx1"/>
                </a:solidFill>
                <a:latin typeface="Century Gothic" panose="020B0502020202020204" pitchFamily="34" charset="0"/>
                <a:ea typeface="Calibri"/>
                <a:cs typeface="Calibri"/>
                <a:sym typeface="Calibri"/>
              </a:rPr>
              <a:t>th</a:t>
            </a:r>
            <a:r>
              <a:rPr lang="en-US" sz="1000" dirty="0">
                <a:solidFill>
                  <a:schemeClr val="tx1"/>
                </a:solidFill>
                <a:latin typeface="Century Gothic" panose="020B0502020202020204" pitchFamily="34" charset="0"/>
                <a:ea typeface="Calibri"/>
                <a:cs typeface="Calibri"/>
                <a:sym typeface="Calibri"/>
              </a:rPr>
              <a:t> </a:t>
            </a:r>
          </a:p>
          <a:p>
            <a:pPr>
              <a:buSzPct val="25000"/>
              <a:tabLst>
                <a:tab pos="625475" algn="l"/>
              </a:tabLst>
            </a:pPr>
            <a:r>
              <a:rPr lang="en-US" sz="1000" b="1" dirty="0">
                <a:solidFill>
                  <a:schemeClr val="tx1"/>
                </a:solidFill>
                <a:latin typeface="Century Gothic" panose="020B0502020202020204" pitchFamily="34" charset="0"/>
                <a:ea typeface="Calibri"/>
                <a:cs typeface="Calibri"/>
                <a:sym typeface="Calibri"/>
              </a:rPr>
              <a:t>10:30am</a:t>
            </a:r>
            <a:r>
              <a:rPr lang="en-US" sz="1000" dirty="0">
                <a:solidFill>
                  <a:schemeClr val="tx1"/>
                </a:solidFill>
                <a:latin typeface="Century Gothic" panose="020B0502020202020204" pitchFamily="34" charset="0"/>
                <a:ea typeface="Calibri"/>
                <a:cs typeface="Calibri"/>
                <a:sym typeface="Calibri"/>
              </a:rPr>
              <a:t>	0-200 Swiss Teams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0-750 Swiss Teams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0-2500 Swiss Teams (session 1 of 2)</a:t>
            </a:r>
          </a:p>
          <a:p>
            <a:pPr>
              <a:tabLst>
                <a:tab pos="625475" algn="l"/>
              </a:tabLst>
            </a:pPr>
            <a:r>
              <a:rPr lang="en-US" sz="1000" dirty="0">
                <a:solidFill>
                  <a:schemeClr val="tx1"/>
                </a:solidFill>
                <a:latin typeface="Century Gothic" panose="020B0502020202020204" pitchFamily="34" charset="0"/>
                <a:ea typeface="Calibri"/>
                <a:cs typeface="Calibri"/>
                <a:sym typeface="Calibri"/>
              </a:rPr>
              <a:t>	Open Swiss Teams (session 1 of 2)</a:t>
            </a:r>
          </a:p>
          <a:p>
            <a:pPr>
              <a:tabLst>
                <a:tab pos="625475" algn="l"/>
              </a:tabLst>
            </a:pPr>
            <a:endParaRPr lang="en-US" sz="1000" dirty="0">
              <a:solidFill>
                <a:schemeClr val="tx1"/>
              </a:solidFill>
              <a:latin typeface="Century Gothic" panose="020B0502020202020204" pitchFamily="34" charset="0"/>
              <a:ea typeface="Calibri"/>
              <a:cs typeface="Calibri"/>
              <a:sym typeface="Calibri"/>
            </a:endParaRPr>
          </a:p>
          <a:p>
            <a:pPr>
              <a:buSzPct val="25000"/>
              <a:tabLst>
                <a:tab pos="625475" algn="l"/>
              </a:tabLst>
            </a:pPr>
            <a:r>
              <a:rPr lang="en-US" sz="1000" b="1" dirty="0">
                <a:solidFill>
                  <a:schemeClr val="tx1"/>
                </a:solidFill>
                <a:latin typeface="Century Gothic" panose="020B0502020202020204" pitchFamily="34" charset="0"/>
                <a:ea typeface="Calibri"/>
                <a:cs typeface="Calibri"/>
                <a:sym typeface="Calibri"/>
              </a:rPr>
              <a:t>TBA	</a:t>
            </a:r>
            <a:r>
              <a:rPr lang="en-US" sz="1000" dirty="0">
                <a:solidFill>
                  <a:schemeClr val="tx1"/>
                </a:solidFill>
                <a:latin typeface="Century Gothic" panose="020B0502020202020204" pitchFamily="34" charset="0"/>
                <a:ea typeface="Calibri"/>
                <a:cs typeface="Calibri"/>
                <a:sym typeface="Calibri"/>
              </a:rPr>
              <a:t>0-200 Swiss Teams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0-750 Swiss Teams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0-2500 Swiss Teams (session 2 of 2)</a:t>
            </a:r>
          </a:p>
          <a:p>
            <a:pPr>
              <a:tabLst>
                <a:tab pos="625475" algn="l"/>
              </a:tabLst>
            </a:pPr>
            <a:r>
              <a:rPr lang="en-US" sz="1000" dirty="0">
                <a:solidFill>
                  <a:schemeClr val="tx1"/>
                </a:solidFill>
                <a:latin typeface="Century Gothic" panose="020B0502020202020204" pitchFamily="34" charset="0"/>
                <a:ea typeface="Calibri"/>
                <a:cs typeface="Calibri"/>
                <a:sym typeface="Calibri"/>
              </a:rPr>
              <a:t>	Open Swiss Teams (session 2 of 2)</a:t>
            </a:r>
          </a:p>
        </p:txBody>
      </p:sp>
      <p:sp>
        <p:nvSpPr>
          <p:cNvPr id="7" name="TextBox 6"/>
          <p:cNvSpPr txBox="1"/>
          <p:nvPr/>
        </p:nvSpPr>
        <p:spPr>
          <a:xfrm>
            <a:off x="0" y="1573388"/>
            <a:ext cx="6858000" cy="276999"/>
          </a:xfrm>
          <a:prstGeom prst="rect">
            <a:avLst/>
          </a:prstGeom>
          <a:noFill/>
        </p:spPr>
        <p:txBody>
          <a:bodyPr wrap="square" rtlCol="0">
            <a:spAutoFit/>
          </a:bodyPr>
          <a:lstStyle/>
          <a:p>
            <a:pPr algn="ctr"/>
            <a:r>
              <a:rPr lang="en-US" sz="1200" i="1" dirty="0">
                <a:latin typeface="Century Gothic" panose="020B0502020202020204" pitchFamily="34" charset="0"/>
              </a:rPr>
              <a:t>Day of Tournament Phone:  425-395-4499</a:t>
            </a:r>
            <a:endParaRPr lang="en-US" sz="1200" i="1" dirty="0"/>
          </a:p>
        </p:txBody>
      </p:sp>
      <p:sp>
        <p:nvSpPr>
          <p:cNvPr id="24" name="TextBox 23"/>
          <p:cNvSpPr txBox="1"/>
          <p:nvPr/>
        </p:nvSpPr>
        <p:spPr>
          <a:xfrm>
            <a:off x="-17261" y="2747505"/>
            <a:ext cx="6897091" cy="430887"/>
          </a:xfrm>
          <a:prstGeom prst="rect">
            <a:avLst/>
          </a:prstGeom>
          <a:solidFill>
            <a:schemeClr val="accent4">
              <a:lumMod val="20000"/>
              <a:lumOff val="80000"/>
            </a:schemeClr>
          </a:solidFill>
        </p:spPr>
        <p:txBody>
          <a:bodyPr wrap="square" rtlCol="0">
            <a:spAutoFit/>
          </a:bodyPr>
          <a:lstStyle/>
          <a:p>
            <a:r>
              <a:rPr lang="en-US" sz="1100" dirty="0">
                <a:latin typeface="Century Gothic" panose="020B0502020202020204" pitchFamily="34" charset="0"/>
              </a:rPr>
              <a:t>From I-405 headed north or south, take exit 24 for NE 195th St. Head east on 195th St. Then take the second right on 120th Ave NE. The site will be on your right in less than half a mile.</a:t>
            </a:r>
          </a:p>
        </p:txBody>
      </p:sp>
      <p:sp>
        <p:nvSpPr>
          <p:cNvPr id="26" name="TextBox 25"/>
          <p:cNvSpPr txBox="1"/>
          <p:nvPr/>
        </p:nvSpPr>
        <p:spPr>
          <a:xfrm>
            <a:off x="-17261" y="1825673"/>
            <a:ext cx="6879831" cy="923330"/>
          </a:xfrm>
          <a:prstGeom prst="rect">
            <a:avLst/>
          </a:prstGeom>
          <a:solidFill>
            <a:schemeClr val="accent4">
              <a:lumMod val="20000"/>
              <a:lumOff val="80000"/>
            </a:schemeClr>
          </a:solidFill>
        </p:spPr>
        <p:txBody>
          <a:bodyPr wrap="square" rtlCol="0">
            <a:spAutoFit/>
          </a:bodyPr>
          <a:lstStyle/>
          <a:p>
            <a:pPr algn="ctr"/>
            <a:r>
              <a:rPr lang="en-US" b="1" u="sng" dirty="0">
                <a:latin typeface="Century Gothic" panose="020B0502020202020204" pitchFamily="34" charset="0"/>
              </a:rPr>
              <a:t>LOCATION &amp; DIRECTIONS</a:t>
            </a:r>
          </a:p>
          <a:p>
            <a:pPr algn="ctr"/>
            <a:r>
              <a:rPr lang="en-US" dirty="0">
                <a:latin typeface="Century Gothic" panose="020B0502020202020204" pitchFamily="34" charset="0"/>
              </a:rPr>
              <a:t>Bothell Union Hall (IUOE Local 302)</a:t>
            </a:r>
          </a:p>
          <a:p>
            <a:pPr algn="ctr"/>
            <a:r>
              <a:rPr lang="en-US" dirty="0">
                <a:latin typeface="Century Gothic" panose="020B0502020202020204" pitchFamily="34" charset="0"/>
              </a:rPr>
              <a:t>18701 120th Ave. NE, Bothell, WA 98011</a:t>
            </a:r>
          </a:p>
          <a:p>
            <a:pPr algn="ctr"/>
            <a:r>
              <a:rPr lang="en-US" sz="1200" i="1" dirty="0">
                <a:latin typeface="Century Gothic" panose="020B0502020202020204" pitchFamily="34" charset="0"/>
              </a:rPr>
              <a:t>Easy Access From I-405 </a:t>
            </a:r>
            <a:r>
              <a:rPr lang="en-US" sz="1000" dirty="0">
                <a:latin typeface="Century Gothic" panose="020B0502020202020204" pitchFamily="34" charset="0"/>
                <a:sym typeface="Wingdings" panose="05000000000000000000" pitchFamily="2" charset="2"/>
              </a:rPr>
              <a:t></a:t>
            </a:r>
            <a:r>
              <a:rPr lang="en-US" sz="1200" i="1" dirty="0">
                <a:latin typeface="Century Gothic" panose="020B0502020202020204" pitchFamily="34" charset="0"/>
                <a:sym typeface="Wingdings" panose="05000000000000000000" pitchFamily="2" charset="2"/>
              </a:rPr>
              <a:t> </a:t>
            </a:r>
            <a:r>
              <a:rPr lang="en-US" sz="1200" i="1" dirty="0">
                <a:latin typeface="Century Gothic" panose="020B0502020202020204" pitchFamily="34" charset="0"/>
              </a:rPr>
              <a:t>Free On-Site Parking </a:t>
            </a:r>
            <a:r>
              <a:rPr lang="en-US" sz="1100" dirty="0">
                <a:latin typeface="Century Gothic" panose="020B0502020202020204" pitchFamily="34" charset="0"/>
                <a:sym typeface="Wingdings" panose="05000000000000000000" pitchFamily="2" charset="2"/>
              </a:rPr>
              <a:t></a:t>
            </a:r>
            <a:r>
              <a:rPr lang="en-US" sz="1200" i="1" dirty="0">
                <a:latin typeface="Century Gothic" panose="020B0502020202020204" pitchFamily="34" charset="0"/>
                <a:sym typeface="Wingdings" panose="05000000000000000000" pitchFamily="2" charset="2"/>
              </a:rPr>
              <a:t> Nearby Restaurants</a:t>
            </a:r>
            <a:endParaRPr lang="en-US" sz="1200" i="1" dirty="0">
              <a:latin typeface="Century Gothic" panose="020B0502020202020204" pitchFamily="34" charset="0"/>
            </a:endParaRPr>
          </a:p>
        </p:txBody>
      </p:sp>
      <p:sp>
        <p:nvSpPr>
          <p:cNvPr id="28" name="TextBox 27"/>
          <p:cNvSpPr txBox="1"/>
          <p:nvPr/>
        </p:nvSpPr>
        <p:spPr>
          <a:xfrm>
            <a:off x="3219812" y="3220032"/>
            <a:ext cx="3609513" cy="1492716"/>
          </a:xfrm>
          <a:prstGeom prst="rect">
            <a:avLst/>
          </a:prstGeom>
          <a:solidFill>
            <a:schemeClr val="accent6">
              <a:lumMod val="20000"/>
              <a:lumOff val="80000"/>
            </a:schemeClr>
          </a:solidFill>
        </p:spPr>
        <p:txBody>
          <a:bodyPr wrap="square" rtlCol="0">
            <a:spAutoFit/>
          </a:bodyPr>
          <a:lstStyle/>
          <a:p>
            <a:pPr marL="171450" indent="-171450">
              <a:buSzPct val="100000"/>
              <a:buFont typeface="Arial" panose="020B0604020202020204" pitchFamily="34" charset="0"/>
              <a:buChar char="•"/>
              <a:tabLst>
                <a:tab pos="625475" algn="l"/>
              </a:tabLst>
            </a:pPr>
            <a:r>
              <a:rPr lang="en-US" sz="1300" b="1" dirty="0">
                <a:solidFill>
                  <a:schemeClr val="tx1"/>
                </a:solidFill>
                <a:latin typeface="Century Gothic" panose="020B0502020202020204" pitchFamily="34" charset="0"/>
                <a:ea typeface="Calibri"/>
                <a:cs typeface="Calibri"/>
                <a:sym typeface="Calibri"/>
              </a:rPr>
              <a:t>NEW “daylight” schedule on Saturday</a:t>
            </a:r>
          </a:p>
          <a:p>
            <a:pPr marL="171450" indent="-171450">
              <a:buSzPct val="100000"/>
              <a:buFont typeface="Arial" panose="020B0604020202020204" pitchFamily="34" charset="0"/>
              <a:buChar char="•"/>
              <a:tabLst>
                <a:tab pos="625475" algn="l"/>
              </a:tabLst>
            </a:pPr>
            <a:r>
              <a:rPr lang="en-US" sz="1300" dirty="0">
                <a:solidFill>
                  <a:schemeClr val="tx1"/>
                </a:solidFill>
                <a:latin typeface="Century Gothic" panose="020B0502020202020204" pitchFamily="34" charset="0"/>
                <a:ea typeface="Calibri"/>
                <a:cs typeface="Calibri"/>
                <a:sym typeface="Calibri"/>
              </a:rPr>
              <a:t>Try the challenge of </a:t>
            </a:r>
            <a:r>
              <a:rPr lang="en-US" sz="1300" b="1" dirty="0">
                <a:solidFill>
                  <a:schemeClr val="tx1"/>
                </a:solidFill>
                <a:latin typeface="Century Gothic" panose="020B0502020202020204" pitchFamily="34" charset="0"/>
                <a:ea typeface="Calibri"/>
                <a:cs typeface="Calibri"/>
                <a:sym typeface="Calibri"/>
              </a:rPr>
              <a:t>BAM Teams </a:t>
            </a:r>
            <a:r>
              <a:rPr lang="en-US" sz="1300" dirty="0">
                <a:solidFill>
                  <a:schemeClr val="tx1"/>
                </a:solidFill>
                <a:latin typeface="Century Gothic" panose="020B0502020202020204" pitchFamily="34" charset="0"/>
                <a:ea typeface="Calibri"/>
                <a:cs typeface="Calibri"/>
                <a:sym typeface="Calibri"/>
              </a:rPr>
              <a:t>on Friday evening, an event where each board is scored separately as a win, tie, or loss.  Every board is equally important to your team’s score.</a:t>
            </a:r>
          </a:p>
          <a:p>
            <a:pPr marL="171450" indent="-171450">
              <a:buSzPct val="100000"/>
              <a:buFont typeface="Arial" panose="020B0604020202020204" pitchFamily="34" charset="0"/>
              <a:buChar char="•"/>
              <a:tabLst>
                <a:tab pos="625475" algn="l"/>
              </a:tabLst>
            </a:pPr>
            <a:r>
              <a:rPr lang="en-US" sz="1300" dirty="0">
                <a:solidFill>
                  <a:schemeClr val="tx1"/>
                </a:solidFill>
                <a:latin typeface="Century Gothic" panose="020B0502020202020204" pitchFamily="34" charset="0"/>
                <a:ea typeface="Calibri"/>
                <a:cs typeface="Calibri"/>
                <a:sym typeface="Calibri"/>
              </a:rPr>
              <a:t>Discounts for players age 25 and under</a:t>
            </a:r>
          </a:p>
        </p:txBody>
      </p:sp>
      <p:sp>
        <p:nvSpPr>
          <p:cNvPr id="11" name="TextBox 10"/>
          <p:cNvSpPr txBox="1"/>
          <p:nvPr/>
        </p:nvSpPr>
        <p:spPr>
          <a:xfrm>
            <a:off x="184825" y="8831039"/>
            <a:ext cx="2844048" cy="276999"/>
          </a:xfrm>
          <a:prstGeom prst="rect">
            <a:avLst/>
          </a:prstGeom>
          <a:noFill/>
        </p:spPr>
        <p:txBody>
          <a:bodyPr wrap="none" rtlCol="0">
            <a:spAutoFit/>
          </a:bodyPr>
          <a:lstStyle/>
          <a:p>
            <a:r>
              <a:rPr lang="en-US" sz="1200" i="1" dirty="0">
                <a:latin typeface="Century Gothic" panose="020B0502020202020204" pitchFamily="34" charset="0"/>
              </a:rPr>
              <a:t>Website:  </a:t>
            </a:r>
            <a:r>
              <a:rPr lang="en-US" sz="1200" i="1" u="sng" dirty="0">
                <a:latin typeface="Century Gothic" panose="020B0502020202020204" pitchFamily="34" charset="0"/>
              </a:rPr>
              <a:t>http://bridgeinseattle.org</a:t>
            </a:r>
          </a:p>
        </p:txBody>
      </p:sp>
      <p:sp>
        <p:nvSpPr>
          <p:cNvPr id="31" name="TextBox 30"/>
          <p:cNvSpPr txBox="1"/>
          <p:nvPr/>
        </p:nvSpPr>
        <p:spPr>
          <a:xfrm>
            <a:off x="2998831" y="8831039"/>
            <a:ext cx="3853940" cy="276999"/>
          </a:xfrm>
          <a:prstGeom prst="rect">
            <a:avLst/>
          </a:prstGeom>
          <a:noFill/>
        </p:spPr>
        <p:txBody>
          <a:bodyPr wrap="none" rtlCol="0">
            <a:spAutoFit/>
          </a:bodyPr>
          <a:lstStyle/>
          <a:p>
            <a:r>
              <a:rPr lang="en-US" sz="1200" i="1" dirty="0">
                <a:latin typeface="Century Gothic" panose="020B0502020202020204" pitchFamily="34" charset="0"/>
              </a:rPr>
              <a:t>Facebook:  </a:t>
            </a:r>
            <a:r>
              <a:rPr lang="en-US" sz="1200" i="1" u="sng" dirty="0">
                <a:latin typeface="Century Gothic" panose="020B0502020202020204" pitchFamily="34" charset="0"/>
              </a:rPr>
              <a:t>http://facebook.com/SeattleBridge/</a:t>
            </a:r>
            <a:r>
              <a:rPr lang="en-US" sz="1200" i="1" dirty="0">
                <a:latin typeface="Century Gothic" panose="020B0502020202020204" pitchFamily="34" charset="0"/>
              </a:rPr>
              <a:t> </a:t>
            </a:r>
          </a:p>
        </p:txBody>
      </p:sp>
      <p:sp>
        <p:nvSpPr>
          <p:cNvPr id="23" name="TextBox 22"/>
          <p:cNvSpPr txBox="1"/>
          <p:nvPr/>
        </p:nvSpPr>
        <p:spPr>
          <a:xfrm>
            <a:off x="3219812" y="4792737"/>
            <a:ext cx="3604628" cy="1985159"/>
          </a:xfrm>
          <a:prstGeom prst="rect">
            <a:avLst/>
          </a:prstGeom>
          <a:solidFill>
            <a:schemeClr val="accent2">
              <a:lumMod val="20000"/>
              <a:lumOff val="80000"/>
            </a:schemeClr>
          </a:solidFill>
        </p:spPr>
        <p:txBody>
          <a:bodyPr wrap="square" rtlCol="0">
            <a:spAutoFit/>
          </a:bodyPr>
          <a:lstStyle/>
          <a:p>
            <a:pPr algn="ctr">
              <a:buSzPct val="25000"/>
              <a:tabLst>
                <a:tab pos="625475" algn="l"/>
              </a:tabLst>
            </a:pPr>
            <a:r>
              <a:rPr lang="en-US" b="1" u="sng" dirty="0">
                <a:latin typeface="Century Gothic" panose="020B0502020202020204" pitchFamily="34" charset="0"/>
                <a:sym typeface="Calibri"/>
              </a:rPr>
              <a:t>NEED A PARTNER OR TEAM?</a:t>
            </a:r>
          </a:p>
          <a:p>
            <a:pPr>
              <a:buSzPct val="25000"/>
              <a:tabLst>
                <a:tab pos="625475" algn="l"/>
              </a:tabLst>
            </a:pPr>
            <a:br>
              <a:rPr lang="en-US" sz="900" b="1" dirty="0">
                <a:solidFill>
                  <a:schemeClr val="tx1"/>
                </a:solidFill>
                <a:latin typeface="Century Gothic" panose="020B0502020202020204" pitchFamily="34" charset="0"/>
                <a:sym typeface="Calibri"/>
              </a:rPr>
            </a:br>
            <a:r>
              <a:rPr lang="en-US" sz="1000" b="1" dirty="0">
                <a:solidFill>
                  <a:schemeClr val="tx1"/>
                </a:solidFill>
                <a:latin typeface="Century Gothic" panose="020B0502020202020204" pitchFamily="34" charset="0"/>
                <a:sym typeface="Calibri"/>
              </a:rPr>
              <a:t>GET MATCHED UP:</a:t>
            </a:r>
          </a:p>
          <a:p>
            <a:pPr marL="171450" indent="-171450">
              <a:buSzPct val="100000"/>
              <a:buFont typeface="Arial" panose="020B0604020202020204" pitchFamily="34" charset="0"/>
              <a:buChar char="•"/>
              <a:tabLst>
                <a:tab pos="625475" algn="l"/>
              </a:tabLst>
            </a:pPr>
            <a:r>
              <a:rPr lang="en-US" sz="1000" dirty="0">
                <a:solidFill>
                  <a:schemeClr val="tx1"/>
                </a:solidFill>
                <a:latin typeface="Century Gothic" panose="020B0502020202020204" pitchFamily="34" charset="0"/>
                <a:sym typeface="Calibri"/>
              </a:rPr>
              <a:t>Email </a:t>
            </a:r>
            <a:r>
              <a:rPr lang="en-US" sz="1000" u="sng" dirty="0">
                <a:solidFill>
                  <a:schemeClr val="tx1"/>
                </a:solidFill>
                <a:latin typeface="Century Gothic" panose="020B0502020202020204" pitchFamily="34" charset="0"/>
                <a:ea typeface="Calibri"/>
                <a:cs typeface="Calibri"/>
                <a:sym typeface="Calibri"/>
              </a:rPr>
              <a:t>sbu446partnership@gmail.com</a:t>
            </a:r>
            <a:r>
              <a:rPr lang="en-US" sz="1000" dirty="0">
                <a:latin typeface="Century Gothic" panose="020B0502020202020204" pitchFamily="34" charset="0"/>
                <a:ea typeface="Calibri"/>
              </a:rPr>
              <a:t>, and we’ll try to match you up (checked ~3 weeks before event).</a:t>
            </a:r>
          </a:p>
          <a:p>
            <a:pPr marL="171450" indent="-171450">
              <a:buSzPct val="100000"/>
              <a:buFont typeface="Arial" panose="020B0604020202020204" pitchFamily="34" charset="0"/>
              <a:buChar char="•"/>
              <a:tabLst>
                <a:tab pos="625475" algn="l"/>
              </a:tabLst>
            </a:pPr>
            <a:r>
              <a:rPr lang="en-US" sz="1000" dirty="0">
                <a:latin typeface="Century Gothic" panose="020B0502020202020204" pitchFamily="34" charset="0"/>
                <a:ea typeface="Calibri"/>
              </a:rPr>
              <a:t>Visit our on-site partnership desk </a:t>
            </a:r>
            <a:r>
              <a:rPr lang="en-US" sz="1000" b="1" dirty="0">
                <a:latin typeface="Century Gothic" panose="020B0502020202020204" pitchFamily="34" charset="0"/>
                <a:ea typeface="Calibri"/>
              </a:rPr>
              <a:t>at least 30 minutes prior to event start time</a:t>
            </a:r>
          </a:p>
          <a:p>
            <a:pPr>
              <a:buSzPct val="100000"/>
              <a:tabLst>
                <a:tab pos="625475" algn="l"/>
              </a:tabLst>
            </a:pPr>
            <a:r>
              <a:rPr lang="en-US" sz="1000" b="1" dirty="0">
                <a:latin typeface="Century Gothic" panose="020B0502020202020204" pitchFamily="34" charset="0"/>
                <a:ea typeface="Calibri"/>
              </a:rPr>
              <a:t>SELF-SERVICE:</a:t>
            </a:r>
          </a:p>
          <a:p>
            <a:pPr marL="171450" indent="-171450">
              <a:buSzPct val="100000"/>
              <a:buFont typeface="Arial" panose="020B0604020202020204" pitchFamily="34" charset="0"/>
              <a:buChar char="•"/>
              <a:tabLst>
                <a:tab pos="625475" algn="l"/>
              </a:tabLst>
            </a:pPr>
            <a:r>
              <a:rPr lang="en-US" sz="1000" dirty="0">
                <a:latin typeface="Century Gothic" panose="020B0502020202020204" pitchFamily="34" charset="0"/>
                <a:ea typeface="Calibri"/>
              </a:rPr>
              <a:t>Visit </a:t>
            </a:r>
            <a:r>
              <a:rPr lang="en-US" sz="1000" u="sng" dirty="0">
                <a:latin typeface="Century Gothic" panose="020B0502020202020204" pitchFamily="34" charset="0"/>
                <a:ea typeface="Calibri"/>
              </a:rPr>
              <a:t>acbl.org/</a:t>
            </a:r>
            <a:r>
              <a:rPr lang="en-US" sz="1000" u="sng" dirty="0" err="1">
                <a:latin typeface="Century Gothic" panose="020B0502020202020204" pitchFamily="34" charset="0"/>
                <a:ea typeface="Calibri"/>
              </a:rPr>
              <a:t>partnershipdesk</a:t>
            </a:r>
            <a:r>
              <a:rPr lang="en-US" sz="1000" dirty="0">
                <a:latin typeface="Century Gothic" panose="020B0502020202020204" pitchFamily="34" charset="0"/>
                <a:ea typeface="Calibri"/>
              </a:rPr>
              <a:t> (ACBL login required) to update your profile and search for partners</a:t>
            </a:r>
          </a:p>
          <a:p>
            <a:pPr marL="171450" indent="-171450">
              <a:buSzPct val="100000"/>
              <a:buFont typeface="Arial" panose="020B0604020202020204" pitchFamily="34" charset="0"/>
              <a:buChar char="•"/>
              <a:tabLst>
                <a:tab pos="625475" algn="l"/>
              </a:tabLst>
            </a:pPr>
            <a:r>
              <a:rPr lang="en-US" sz="1000" dirty="0">
                <a:latin typeface="Century Gothic" panose="020B0502020202020204" pitchFamily="34" charset="0"/>
                <a:ea typeface="Calibri"/>
              </a:rPr>
              <a:t>Post on our Facebook event page, visible to anyone who visits the event</a:t>
            </a:r>
          </a:p>
        </p:txBody>
      </p:sp>
      <p:pic>
        <p:nvPicPr>
          <p:cNvPr id="1026" name="Picture 2" descr="Image result for sweetheart clip art"/>
          <p:cNvPicPr>
            <a:picLocks noChangeAspect="1" noChangeArrowheads="1"/>
          </p:cNvPicPr>
          <p:nvPr/>
        </p:nvPicPr>
        <p:blipFill rotWithShape="1">
          <a:blip r:embed="rId4">
            <a:extLst>
              <a:ext uri="{28A0092B-C50C-407E-A947-70E740481C1C}">
                <a14:useLocalDpi xmlns:a14="http://schemas.microsoft.com/office/drawing/2010/main" val="0"/>
              </a:ext>
            </a:extLst>
          </a:blip>
          <a:srcRect l="19633" r="13539"/>
          <a:stretch/>
        </p:blipFill>
        <p:spPr bwMode="auto">
          <a:xfrm>
            <a:off x="5631535" y="36327"/>
            <a:ext cx="1192905" cy="178503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297</TotalTime>
  <Words>191</Words>
  <Application>Microsoft Office PowerPoint</Application>
  <PresentationFormat>On-screen Show (4:3)</PresentationFormat>
  <Paragraphs>73</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Bookman Old Style</vt:lpstr>
      <vt:lpstr>Calibri</vt:lpstr>
      <vt:lpstr>Century Gothic</vt:lpstr>
      <vt:lpstr>Wingdings</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Sweetheart Sectional - Unit 446</dc:title>
  <dc:creator>JC Chupack</dc:creator>
  <cp:lastModifiedBy>JC Chupack</cp:lastModifiedBy>
  <cp:revision>41</cp:revision>
  <dcterms:modified xsi:type="dcterms:W3CDTF">2016-10-11T06:07:38Z</dcterms:modified>
</cp:coreProperties>
</file>