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B7B"/>
    <a:srgbClr val="8528FF"/>
    <a:srgbClr val="AD67D9"/>
    <a:srgbClr val="E4878F"/>
    <a:srgbClr val="F84E60"/>
    <a:srgbClr val="F85B58"/>
    <a:srgbClr val="D95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07" autoAdjust="0"/>
    <p:restoredTop sz="98069" autoAdjust="0"/>
  </p:normalViewPr>
  <p:slideViewPr>
    <p:cSldViewPr snapToGrid="0" snapToObjects="1">
      <p:cViewPr varScale="1">
        <p:scale>
          <a:sx n="113" d="100"/>
          <a:sy n="113" d="100"/>
        </p:scale>
        <p:origin x="61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997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0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72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749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684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736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9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69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784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206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89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B2C02-BC5C-4946-8CFA-3B56654D02E9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4D34C-7772-154A-9B5C-D6F6FE1CF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16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attimcbridge@gmail.com" TargetMode="External"/><Relationship Id="rId2" Type="http://schemas.openxmlformats.org/officeDocument/2006/relationships/hyperlink" Target="mailto:sbu446partnership@gmail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765300" y="42335"/>
            <a:ext cx="55753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0000FF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Seattle Bridge Unit 446</a:t>
            </a:r>
          </a:p>
          <a:p>
            <a:pPr algn="ctr"/>
            <a:r>
              <a:rPr lang="en-US" sz="2000" b="1" dirty="0" smtClean="0">
                <a:solidFill>
                  <a:srgbClr val="F84E60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Non-Life Master (0-500) Silver Point Sectional</a:t>
            </a:r>
          </a:p>
          <a:p>
            <a:pPr algn="ctr"/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March 7</a:t>
            </a:r>
            <a:r>
              <a:rPr lang="en-US" baseline="30000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th</a:t>
            </a:r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-8</a:t>
            </a:r>
            <a:r>
              <a:rPr lang="en-US" baseline="30000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th</a:t>
            </a:r>
            <a:r>
              <a:rPr lang="en-US" dirty="0" smtClean="0">
                <a:solidFill>
                  <a:srgbClr val="215968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, 2015 – North Seattle College</a:t>
            </a:r>
            <a:r>
              <a:rPr lang="en-US" dirty="0" smtClean="0">
                <a:solidFill>
                  <a:srgbClr val="984807"/>
                </a:solidFill>
                <a:effectLst>
                  <a:outerShdw blurRad="50800" dist="38100" dir="2700000" algn="tl" rotWithShape="0">
                    <a:schemeClr val="tx1">
                      <a:lumMod val="50000"/>
                      <a:lumOff val="50000"/>
                      <a:alpha val="43000"/>
                    </a:schemeClr>
                  </a:outerShdw>
                </a:effectLst>
              </a:rPr>
              <a:t>	</a:t>
            </a:r>
            <a:endParaRPr lang="en-US" dirty="0">
              <a:solidFill>
                <a:srgbClr val="984807"/>
              </a:solidFill>
              <a:effectLst>
                <a:outerShdw blurRad="50800" dist="38100" dir="2700000" algn="tl" rotWithShape="0">
                  <a:schemeClr val="tx1">
                    <a:lumMod val="50000"/>
                    <a:lumOff val="50000"/>
                    <a:alpha val="43000"/>
                  </a:schemeClr>
                </a:outerShdw>
              </a:effectLst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-16916" y="-48657"/>
            <a:ext cx="3217316" cy="31262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rgbClr val="F84E60"/>
                </a:solidFill>
              </a:rPr>
              <a:t>Director in Charge: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smtClean="0">
                <a:solidFill>
                  <a:schemeClr val="accent5">
                    <a:lumMod val="75000"/>
                  </a:schemeClr>
                </a:solidFill>
              </a:rPr>
              <a:t>Nick Tipton</a:t>
            </a:r>
          </a:p>
        </p:txBody>
      </p:sp>
      <p:sp>
        <p:nvSpPr>
          <p:cNvPr id="6" name="Rectangle 5"/>
          <p:cNvSpPr/>
          <p:nvPr/>
        </p:nvSpPr>
        <p:spPr>
          <a:xfrm>
            <a:off x="63501" y="965666"/>
            <a:ext cx="4216400" cy="4228634"/>
          </a:xfrm>
          <a:prstGeom prst="rect">
            <a:avLst/>
          </a:prstGeom>
          <a:solidFill>
            <a:srgbClr val="FFFFFF"/>
          </a:solidFill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00" b="1" u="sng" dirty="0" smtClean="0">
              <a:solidFill>
                <a:srgbClr val="604A7B"/>
              </a:solidFill>
            </a:endParaRPr>
          </a:p>
          <a:p>
            <a:pPr algn="ctr"/>
            <a:endParaRPr lang="en-US" sz="1600" b="1" u="sng" dirty="0" smtClean="0">
              <a:solidFill>
                <a:srgbClr val="F84E60"/>
              </a:solidFill>
            </a:endParaRPr>
          </a:p>
          <a:p>
            <a:pPr algn="ctr"/>
            <a:r>
              <a:rPr lang="en-US" sz="1600" b="1" u="sng" dirty="0" smtClean="0">
                <a:solidFill>
                  <a:srgbClr val="F84E60"/>
                </a:solidFill>
              </a:rPr>
              <a:t>Saturday, March 8</a:t>
            </a:r>
            <a:r>
              <a:rPr lang="en-US" sz="1600" b="1" u="sng" baseline="30000" dirty="0" smtClean="0">
                <a:solidFill>
                  <a:srgbClr val="F84E60"/>
                </a:solidFill>
              </a:rPr>
              <a:t>th</a:t>
            </a:r>
          </a:p>
          <a:p>
            <a:pPr algn="ctr"/>
            <a:endParaRPr lang="en-US" sz="700" b="1" u="sng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1400" b="1" u="sng" dirty="0" smtClean="0">
                <a:solidFill>
                  <a:srgbClr val="F84E60"/>
                </a:solidFill>
              </a:rPr>
              <a:t>10:</a:t>
            </a:r>
            <a:r>
              <a:rPr lang="en-US" sz="1400" b="1" u="sng" dirty="0">
                <a:solidFill>
                  <a:srgbClr val="F84E60"/>
                </a:solidFill>
              </a:rPr>
              <a:t>30 </a:t>
            </a:r>
            <a:r>
              <a:rPr lang="en-US" sz="1400" b="1" u="sng" dirty="0" smtClean="0">
                <a:solidFill>
                  <a:srgbClr val="F84E60"/>
                </a:solidFill>
              </a:rPr>
              <a:t>am</a:t>
            </a:r>
            <a:r>
              <a:rPr lang="en-US" sz="1400" dirty="0">
                <a:solidFill>
                  <a:srgbClr val="31859C"/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0-100 Future Stars Pairs (single session)</a:t>
            </a:r>
            <a:endParaRPr lang="en-US" sz="1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0-500 NLM Pairs (1</a:t>
            </a:r>
            <a:r>
              <a:rPr lang="en-US" sz="1400" baseline="30000" dirty="0" smtClean="0">
                <a:solidFill>
                  <a:schemeClr val="accent5">
                    <a:lumMod val="75000"/>
                  </a:schemeClr>
                </a:solidFill>
              </a:rPr>
              <a:t>st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session; 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	single session entry ok)</a:t>
            </a:r>
          </a:p>
          <a:p>
            <a:endParaRPr lang="en-US" sz="600" dirty="0">
              <a:solidFill>
                <a:srgbClr val="984807"/>
              </a:solidFill>
            </a:endParaRPr>
          </a:p>
          <a:p>
            <a:r>
              <a:rPr lang="en-US" sz="1400" b="1" u="sng" dirty="0" smtClean="0">
                <a:solidFill>
                  <a:srgbClr val="F84E60"/>
                </a:solidFill>
              </a:rPr>
              <a:t>4:00 pm</a:t>
            </a:r>
            <a:r>
              <a:rPr lang="en-US" sz="1400" b="1" dirty="0" smtClean="0">
                <a:solidFill>
                  <a:srgbClr val="984807"/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0-500 NLM Pairs (2</a:t>
            </a:r>
            <a:r>
              <a:rPr lang="en-US" sz="1400" baseline="30000" dirty="0" smtClean="0">
                <a:solidFill>
                  <a:schemeClr val="accent5">
                    <a:lumMod val="75000"/>
                  </a:schemeClr>
                </a:solidFill>
              </a:rPr>
              <a:t>nd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session; 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	single session entry ok)</a:t>
            </a:r>
          </a:p>
          <a:p>
            <a:endParaRPr lang="en-US" sz="700" dirty="0" smtClean="0">
              <a:solidFill>
                <a:srgbClr val="984807"/>
              </a:solidFill>
            </a:endParaRPr>
          </a:p>
          <a:p>
            <a:pPr algn="ctr"/>
            <a:r>
              <a:rPr lang="en-US" sz="1600" b="1" u="sng" dirty="0" smtClean="0">
                <a:solidFill>
                  <a:srgbClr val="F84E60"/>
                </a:solidFill>
              </a:rPr>
              <a:t>Sunday, March 9</a:t>
            </a:r>
            <a:r>
              <a:rPr lang="en-US" sz="1600" b="1" u="sng" baseline="30000" dirty="0" smtClean="0">
                <a:solidFill>
                  <a:srgbClr val="F84E60"/>
                </a:solidFill>
              </a:rPr>
              <a:t>th</a:t>
            </a:r>
            <a:endParaRPr lang="en-US" sz="1600" b="1" u="sng" dirty="0" smtClean="0">
              <a:solidFill>
                <a:srgbClr val="F84E60"/>
              </a:solidFill>
            </a:endParaRPr>
          </a:p>
          <a:p>
            <a:pPr algn="ctr"/>
            <a:endParaRPr lang="en-US" sz="700" b="1" u="sng" baseline="30000" dirty="0">
              <a:solidFill>
                <a:srgbClr val="F84E60"/>
              </a:solidFill>
            </a:endParaRPr>
          </a:p>
          <a:p>
            <a:r>
              <a:rPr lang="en-US" sz="1400" b="1" u="sng" dirty="0" smtClean="0">
                <a:solidFill>
                  <a:srgbClr val="F84E60"/>
                </a:solidFill>
              </a:rPr>
              <a:t>10:30 am</a:t>
            </a:r>
            <a:r>
              <a:rPr lang="en-US" sz="1400" dirty="0">
                <a:solidFill>
                  <a:srgbClr val="31859C"/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0-200 Pairs (single session)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0-500 NLM Swiss (1</a:t>
            </a:r>
            <a:r>
              <a:rPr lang="en-US" sz="1400" baseline="30000" dirty="0" smtClean="0">
                <a:solidFill>
                  <a:schemeClr val="accent5">
                    <a:lumMod val="75000"/>
                  </a:schemeClr>
                </a:solidFill>
              </a:rPr>
              <a:t>st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session; 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	single session entry ok)</a:t>
            </a:r>
            <a:endParaRPr lang="en-US" sz="14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en-US" sz="600" dirty="0">
              <a:solidFill>
                <a:srgbClr val="31859C"/>
              </a:solidFill>
            </a:endParaRPr>
          </a:p>
          <a:p>
            <a:r>
              <a:rPr lang="en-US" sz="1400" b="1" u="sng" dirty="0" smtClean="0">
                <a:solidFill>
                  <a:srgbClr val="F84E60"/>
                </a:solidFill>
              </a:rPr>
              <a:t>3:30 </a:t>
            </a:r>
            <a:r>
              <a:rPr lang="en-US" sz="1400" b="1" u="sng" dirty="0">
                <a:solidFill>
                  <a:srgbClr val="F84E60"/>
                </a:solidFill>
              </a:rPr>
              <a:t>pm</a:t>
            </a:r>
            <a:r>
              <a:rPr lang="en-US" sz="1400" dirty="0">
                <a:solidFill>
                  <a:srgbClr val="31859C"/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0-500 NLM Swiss (2</a:t>
            </a:r>
            <a:r>
              <a:rPr lang="en-US" sz="1400" baseline="30000" dirty="0" smtClean="0">
                <a:solidFill>
                  <a:schemeClr val="accent5">
                    <a:lumMod val="75000"/>
                  </a:schemeClr>
                </a:solidFill>
              </a:rPr>
              <a:t>nd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session; </a:t>
            </a:r>
          </a:p>
          <a:p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		single session entry ok)</a:t>
            </a:r>
            <a:endParaRPr lang="en-US" sz="700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en-US" sz="700" u="sng" dirty="0">
              <a:solidFill>
                <a:srgbClr val="F84E60"/>
              </a:solidFill>
            </a:endParaRPr>
          </a:p>
          <a:p>
            <a:pPr algn="ctr"/>
            <a:r>
              <a:rPr lang="en-US" sz="1400" u="sng" dirty="0" smtClean="0">
                <a:solidFill>
                  <a:srgbClr val="F84E60"/>
                </a:solidFill>
              </a:rPr>
              <a:t>Stratification </a:t>
            </a:r>
            <a:r>
              <a:rPr lang="en-US" sz="1400" u="sng" dirty="0">
                <a:solidFill>
                  <a:srgbClr val="F84E60"/>
                </a:solidFill>
              </a:rPr>
              <a:t>breaks of 0-20/50/100/200/NLM based on attendance</a:t>
            </a:r>
          </a:p>
          <a:p>
            <a:pPr algn="ctr"/>
            <a:endParaRPr lang="en-US" sz="1200" u="sng" dirty="0">
              <a:solidFill>
                <a:srgbClr val="F84E6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94095" y="3274776"/>
            <a:ext cx="4667406" cy="3380023"/>
          </a:xfrm>
          <a:prstGeom prst="rect">
            <a:avLst/>
          </a:prstGeom>
          <a:solidFill>
            <a:srgbClr val="FFFFFF"/>
          </a:solidFill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84E60"/>
                </a:solidFill>
              </a:rPr>
              <a:t>Directions to North Seattle College</a:t>
            </a:r>
          </a:p>
          <a:p>
            <a:pPr algn="ctr"/>
            <a:r>
              <a:rPr lang="fr-FR" sz="1200" dirty="0" smtClean="0">
                <a:solidFill>
                  <a:srgbClr val="31859C"/>
                </a:solidFill>
              </a:rPr>
              <a:t>9600 </a:t>
            </a:r>
            <a:r>
              <a:rPr lang="fr-FR" sz="1200" dirty="0" err="1" smtClean="0">
                <a:solidFill>
                  <a:srgbClr val="31859C"/>
                </a:solidFill>
              </a:rPr>
              <a:t>College</a:t>
            </a:r>
            <a:r>
              <a:rPr lang="fr-FR" sz="1200" dirty="0" smtClean="0">
                <a:solidFill>
                  <a:srgbClr val="31859C"/>
                </a:solidFill>
              </a:rPr>
              <a:t> </a:t>
            </a:r>
            <a:r>
              <a:rPr lang="fr-FR" sz="1200" dirty="0" err="1" smtClean="0">
                <a:solidFill>
                  <a:srgbClr val="31859C"/>
                </a:solidFill>
              </a:rPr>
              <a:t>Way</a:t>
            </a:r>
            <a:r>
              <a:rPr lang="fr-FR" sz="1200" dirty="0" smtClean="0">
                <a:solidFill>
                  <a:srgbClr val="31859C"/>
                </a:solidFill>
              </a:rPr>
              <a:t> N, Seattle, WA 98103</a:t>
            </a:r>
          </a:p>
          <a:p>
            <a:pPr algn="ctr"/>
            <a:r>
              <a:rPr lang="fr-FR" sz="1200" dirty="0" smtClean="0">
                <a:solidFill>
                  <a:srgbClr val="31859C"/>
                </a:solidFill>
              </a:rPr>
              <a:t>(206) 934-3600</a:t>
            </a:r>
            <a:endParaRPr lang="en-US" sz="1200" dirty="0">
              <a:solidFill>
                <a:srgbClr val="31859C"/>
              </a:solidFill>
            </a:endParaRPr>
          </a:p>
          <a:p>
            <a:pPr algn="ctr"/>
            <a:endParaRPr lang="en-US" sz="4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sz="1200" b="1" dirty="0" smtClean="0">
                <a:solidFill>
                  <a:srgbClr val="F84E60"/>
                </a:solidFill>
              </a:rPr>
              <a:t>From the South:</a:t>
            </a:r>
          </a:p>
          <a:p>
            <a:r>
              <a:rPr lang="en-US" sz="1200" dirty="0">
                <a:solidFill>
                  <a:srgbClr val="31859C"/>
                </a:solidFill>
              </a:rPr>
              <a:t>1. </a:t>
            </a:r>
            <a:r>
              <a:rPr lang="en-US" sz="1200" dirty="0" smtClean="0">
                <a:solidFill>
                  <a:srgbClr val="31859C"/>
                </a:solidFill>
              </a:rPr>
              <a:t>Take I-5 South to exit 172 for N 85</a:t>
            </a:r>
            <a:r>
              <a:rPr lang="en-US" sz="1200" baseline="30000" dirty="0" smtClean="0">
                <a:solidFill>
                  <a:srgbClr val="31859C"/>
                </a:solidFill>
              </a:rPr>
              <a:t>th</a:t>
            </a:r>
            <a:r>
              <a:rPr lang="en-US" sz="1200" dirty="0" smtClean="0">
                <a:solidFill>
                  <a:srgbClr val="31859C"/>
                </a:solidFill>
              </a:rPr>
              <a:t> St towards Aurora Ave N, and continue on N 85</a:t>
            </a:r>
            <a:r>
              <a:rPr lang="en-US" sz="1200" baseline="30000" dirty="0" smtClean="0">
                <a:solidFill>
                  <a:srgbClr val="31859C"/>
                </a:solidFill>
              </a:rPr>
              <a:t>th</a:t>
            </a:r>
            <a:r>
              <a:rPr lang="en-US" sz="1200" dirty="0" smtClean="0">
                <a:solidFill>
                  <a:srgbClr val="31859C"/>
                </a:solidFill>
              </a:rPr>
              <a:t> St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2. Turn right on Wallingford Ave N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3. Take the 3</a:t>
            </a:r>
            <a:r>
              <a:rPr lang="en-US" sz="1200" baseline="30000" dirty="0" smtClean="0">
                <a:solidFill>
                  <a:srgbClr val="31859C"/>
                </a:solidFill>
              </a:rPr>
              <a:t>rd</a:t>
            </a:r>
            <a:r>
              <a:rPr lang="en-US" sz="1200" dirty="0" smtClean="0">
                <a:solidFill>
                  <a:srgbClr val="31859C"/>
                </a:solidFill>
              </a:rPr>
              <a:t> right onto N 92</a:t>
            </a:r>
            <a:r>
              <a:rPr lang="en-US" sz="1200" baseline="30000" dirty="0" smtClean="0">
                <a:solidFill>
                  <a:srgbClr val="31859C"/>
                </a:solidFill>
              </a:rPr>
              <a:t>nd</a:t>
            </a:r>
            <a:r>
              <a:rPr lang="en-US" sz="1200" dirty="0" smtClean="0">
                <a:solidFill>
                  <a:srgbClr val="31859C"/>
                </a:solidFill>
              </a:rPr>
              <a:t> St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4. Take the first left onto College Way N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5. Turn right at N </a:t>
            </a:r>
            <a:r>
              <a:rPr lang="en-US" sz="1200" dirty="0" smtClean="0">
                <a:solidFill>
                  <a:srgbClr val="31859C"/>
                </a:solidFill>
              </a:rPr>
              <a:t>95</a:t>
            </a:r>
            <a:r>
              <a:rPr lang="en-US" sz="1200" baseline="30000" dirty="0" smtClean="0">
                <a:solidFill>
                  <a:srgbClr val="31859C"/>
                </a:solidFill>
              </a:rPr>
              <a:t>th</a:t>
            </a:r>
            <a:r>
              <a:rPr lang="en-US" sz="1200" dirty="0" smtClean="0">
                <a:solidFill>
                  <a:srgbClr val="31859C"/>
                </a:solidFill>
              </a:rPr>
              <a:t> St, and follow signs for the tournament</a:t>
            </a:r>
            <a:r>
              <a:rPr lang="en-US" sz="1200" dirty="0">
                <a:solidFill>
                  <a:srgbClr val="AD67D9"/>
                </a:solidFill>
              </a:rPr>
              <a:t/>
            </a:r>
            <a:br>
              <a:rPr lang="en-US" sz="1200" dirty="0">
                <a:solidFill>
                  <a:srgbClr val="AD67D9"/>
                </a:solidFill>
              </a:rPr>
            </a:br>
            <a:r>
              <a:rPr lang="en-US" sz="1200" b="1" dirty="0">
                <a:solidFill>
                  <a:srgbClr val="F84E60"/>
                </a:solidFill>
              </a:rPr>
              <a:t>From </a:t>
            </a:r>
            <a:r>
              <a:rPr lang="en-US" sz="1200" b="1" dirty="0" smtClean="0">
                <a:solidFill>
                  <a:srgbClr val="F84E60"/>
                </a:solidFill>
              </a:rPr>
              <a:t>the North:</a:t>
            </a:r>
            <a:r>
              <a:rPr lang="en-US" sz="1200" b="1" dirty="0">
                <a:solidFill>
                  <a:srgbClr val="F84E60"/>
                </a:solidFill>
              </a:rPr>
              <a:t/>
            </a:r>
            <a:br>
              <a:rPr lang="en-US" sz="1200" b="1" dirty="0">
                <a:solidFill>
                  <a:srgbClr val="F84E60"/>
                </a:solidFill>
              </a:rPr>
            </a:br>
            <a:r>
              <a:rPr lang="en-US" sz="1200" dirty="0">
                <a:solidFill>
                  <a:srgbClr val="31859C"/>
                </a:solidFill>
              </a:rPr>
              <a:t>1. </a:t>
            </a:r>
            <a:r>
              <a:rPr lang="en-US" sz="1200" dirty="0" smtClean="0">
                <a:solidFill>
                  <a:srgbClr val="31859C"/>
                </a:solidFill>
              </a:rPr>
              <a:t>Take I-5 South to exit 173 for Northgate Way towards 1</a:t>
            </a:r>
            <a:r>
              <a:rPr lang="en-US" sz="1200" baseline="30000" dirty="0" smtClean="0">
                <a:solidFill>
                  <a:srgbClr val="31859C"/>
                </a:solidFill>
              </a:rPr>
              <a:t>st</a:t>
            </a:r>
            <a:r>
              <a:rPr lang="en-US" sz="1200" dirty="0" smtClean="0">
                <a:solidFill>
                  <a:srgbClr val="31859C"/>
                </a:solidFill>
              </a:rPr>
              <a:t> Ave NE. Keep right, following the signs for Northgate Way.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2. Turn right onto N Northgate Way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3. Turn left onto Meridian Ave N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4. Continue onto College Way N</a:t>
            </a:r>
          </a:p>
          <a:p>
            <a:r>
              <a:rPr lang="en-US" sz="1200" dirty="0" smtClean="0">
                <a:solidFill>
                  <a:srgbClr val="31859C"/>
                </a:solidFill>
              </a:rPr>
              <a:t>5. Turn left at N </a:t>
            </a:r>
            <a:r>
              <a:rPr lang="en-US" sz="1200" dirty="0" smtClean="0">
                <a:solidFill>
                  <a:srgbClr val="31859C"/>
                </a:solidFill>
              </a:rPr>
              <a:t>95</a:t>
            </a:r>
            <a:r>
              <a:rPr lang="en-US" sz="1200" baseline="30000" dirty="0" smtClean="0">
                <a:solidFill>
                  <a:srgbClr val="31859C"/>
                </a:solidFill>
              </a:rPr>
              <a:t>th</a:t>
            </a:r>
            <a:r>
              <a:rPr lang="en-US" sz="1200" dirty="0" smtClean="0">
                <a:solidFill>
                  <a:srgbClr val="31859C"/>
                </a:solidFill>
              </a:rPr>
              <a:t> St, and follow signs for the tournament</a:t>
            </a:r>
            <a:endParaRPr lang="en-US" sz="1200" dirty="0">
              <a:solidFill>
                <a:srgbClr val="31859C"/>
              </a:solidFill>
            </a:endParaRPr>
          </a:p>
          <a:p>
            <a:endParaRPr lang="en-US" sz="1200" b="1" dirty="0" smtClean="0">
              <a:solidFill>
                <a:srgbClr val="F84E6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06900" y="2298700"/>
            <a:ext cx="2508956" cy="762000"/>
          </a:xfrm>
          <a:prstGeom prst="rect">
            <a:avLst/>
          </a:prstGeom>
          <a:solidFill>
            <a:srgbClr val="FFFFFF"/>
          </a:solidFill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F84E60"/>
                </a:solidFill>
              </a:rPr>
              <a:t>Partnerships</a:t>
            </a:r>
            <a:endParaRPr lang="en-US" sz="1400" b="1" dirty="0">
              <a:solidFill>
                <a:srgbClr val="AD67D9"/>
              </a:solidFill>
            </a:endParaRPr>
          </a:p>
          <a:p>
            <a:pPr algn="ctr"/>
            <a:r>
              <a:rPr lang="en-US" sz="1400" dirty="0" smtClean="0">
                <a:solidFill>
                  <a:srgbClr val="31859C"/>
                </a:solidFill>
              </a:rPr>
              <a:t>Susan</a:t>
            </a:r>
            <a:endParaRPr lang="en-US" sz="1400" dirty="0">
              <a:solidFill>
                <a:srgbClr val="31859C"/>
              </a:solidFill>
            </a:endParaRPr>
          </a:p>
          <a:p>
            <a:pPr algn="ctr"/>
            <a:r>
              <a:rPr lang="en-US" sz="1200" dirty="0">
                <a:solidFill>
                  <a:srgbClr val="31859C"/>
                </a:solidFill>
                <a:hlinkClick r:id="rId2"/>
              </a:rPr>
              <a:t>sbu446partnership@gmail.com</a:t>
            </a:r>
            <a:endParaRPr lang="en-US" sz="1200" dirty="0">
              <a:solidFill>
                <a:srgbClr val="31859C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045023" y="2298700"/>
            <a:ext cx="2016478" cy="762000"/>
          </a:xfrm>
          <a:prstGeom prst="rect">
            <a:avLst/>
          </a:prstGeom>
          <a:solidFill>
            <a:srgbClr val="FFFFFF"/>
          </a:solidFill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84E60"/>
                </a:solidFill>
              </a:rPr>
              <a:t>Day of Tournament</a:t>
            </a:r>
          </a:p>
          <a:p>
            <a:pPr algn="ctr"/>
            <a:r>
              <a:rPr lang="en-US" sz="1400" b="1" dirty="0" smtClean="0">
                <a:solidFill>
                  <a:srgbClr val="F84E60"/>
                </a:solidFill>
              </a:rPr>
              <a:t>Phone</a:t>
            </a:r>
            <a:endParaRPr lang="en-US" sz="1400" b="1" dirty="0">
              <a:solidFill>
                <a:srgbClr val="F84E60"/>
              </a:solidFill>
            </a:endParaRPr>
          </a:p>
          <a:p>
            <a:pPr algn="ctr"/>
            <a:r>
              <a:rPr lang="en-US" sz="1400" dirty="0" smtClean="0">
                <a:solidFill>
                  <a:srgbClr val="31859C"/>
                </a:solidFill>
              </a:rPr>
              <a:t>(425) 395-4499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406900" y="977900"/>
            <a:ext cx="2508956" cy="1147750"/>
          </a:xfrm>
          <a:prstGeom prst="rect">
            <a:avLst/>
          </a:prstGeom>
          <a:noFill/>
          <a:ln>
            <a:solidFill>
              <a:srgbClr val="E487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84E60"/>
                </a:solidFill>
              </a:rPr>
              <a:t>Tournament Co-Chairs</a:t>
            </a:r>
            <a:endParaRPr lang="en-US" sz="1400" b="1" dirty="0">
              <a:solidFill>
                <a:srgbClr val="F84E60"/>
              </a:solidFill>
            </a:endParaRPr>
          </a:p>
          <a:p>
            <a:pPr algn="ctr"/>
            <a:r>
              <a:rPr lang="en-US" sz="1400" dirty="0" smtClean="0">
                <a:solidFill>
                  <a:srgbClr val="31859C"/>
                </a:solidFill>
              </a:rPr>
              <a:t>Patti</a:t>
            </a:r>
          </a:p>
          <a:p>
            <a:pPr algn="ctr"/>
            <a:r>
              <a:rPr lang="en-US" sz="1200" dirty="0" smtClean="0">
                <a:solidFill>
                  <a:srgbClr val="31859C"/>
                </a:solidFill>
                <a:hlinkClick r:id="rId3"/>
              </a:rPr>
              <a:t>pattimcbridge@gmail.com</a:t>
            </a:r>
            <a:endParaRPr lang="en-US" sz="1200" dirty="0">
              <a:solidFill>
                <a:srgbClr val="31859C"/>
              </a:solidFill>
            </a:endParaRPr>
          </a:p>
          <a:p>
            <a:pPr algn="ctr"/>
            <a:endParaRPr lang="en-US" sz="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rgbClr val="31859C"/>
                </a:solidFill>
              </a:rPr>
              <a:t>Susan</a:t>
            </a:r>
          </a:p>
          <a:p>
            <a:pPr algn="ctr"/>
            <a:r>
              <a:rPr lang="en-US" sz="1200" dirty="0">
                <a:solidFill>
                  <a:srgbClr val="31859C"/>
                </a:solidFill>
                <a:hlinkClick r:id="rId2"/>
              </a:rPr>
              <a:t>sbu446partnership@gmail.com</a:t>
            </a:r>
            <a:endParaRPr lang="en-US" sz="1200" dirty="0">
              <a:solidFill>
                <a:srgbClr val="31859C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060643" y="-59265"/>
            <a:ext cx="2231803" cy="31262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rgbClr val="F84E60"/>
                </a:solidFill>
              </a:rPr>
              <a:t>Sanction #: </a:t>
            </a:r>
            <a:r>
              <a:rPr lang="en-US" sz="1600" dirty="0" smtClean="0">
                <a:solidFill>
                  <a:srgbClr val="31859C"/>
                </a:solidFill>
              </a:rPr>
              <a:t>1503172</a:t>
            </a:r>
          </a:p>
        </p:txBody>
      </p:sp>
      <p:sp>
        <p:nvSpPr>
          <p:cNvPr id="45" name="Explosion 2 44"/>
          <p:cNvSpPr/>
          <p:nvPr/>
        </p:nvSpPr>
        <p:spPr>
          <a:xfrm>
            <a:off x="599724" y="4960950"/>
            <a:ext cx="3429000" cy="1884349"/>
          </a:xfrm>
          <a:prstGeom prst="irregularSeal2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5">
                    <a:lumMod val="50000"/>
                  </a:schemeClr>
                </a:solidFill>
              </a:rPr>
              <a:t>Experts available to discuss hands!</a:t>
            </a:r>
            <a:endParaRPr lang="en-US" sz="1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6" name="Explosion 1 45"/>
          <p:cNvSpPr/>
          <p:nvPr/>
        </p:nvSpPr>
        <p:spPr>
          <a:xfrm>
            <a:off x="6681826" y="381000"/>
            <a:ext cx="2357154" cy="1744650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rgbClr val="953735"/>
                </a:solidFill>
              </a:rPr>
              <a:t>Complimentary coffee and snacks!</a:t>
            </a:r>
            <a:endParaRPr lang="en-US" sz="1400" dirty="0">
              <a:solidFill>
                <a:srgbClr val="95373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041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14497</TotalTime>
  <Words>151</Words>
  <Application>Microsoft Office PowerPoint</Application>
  <PresentationFormat>On-screen Show (4:3)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Chalfan</dc:creator>
  <cp:lastModifiedBy>Jen Chalfan</cp:lastModifiedBy>
  <cp:revision>68</cp:revision>
  <dcterms:created xsi:type="dcterms:W3CDTF">2013-01-23T21:45:56Z</dcterms:created>
  <dcterms:modified xsi:type="dcterms:W3CDTF">2015-01-10T18:09:20Z</dcterms:modified>
</cp:coreProperties>
</file>